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8847" r:id="rId3"/>
    <p:sldId id="8848" r:id="rId4"/>
    <p:sldId id="261" r:id="rId5"/>
    <p:sldId id="262" r:id="rId6"/>
    <p:sldId id="263" r:id="rId7"/>
    <p:sldId id="270" r:id="rId8"/>
    <p:sldId id="271" r:id="rId9"/>
    <p:sldId id="266" r:id="rId10"/>
    <p:sldId id="8792" r:id="rId11"/>
    <p:sldId id="8801" r:id="rId12"/>
    <p:sldId id="8807" r:id="rId13"/>
    <p:sldId id="8808" r:id="rId14"/>
    <p:sldId id="8809" r:id="rId15"/>
    <p:sldId id="8810" r:id="rId16"/>
    <p:sldId id="8811" r:id="rId17"/>
    <p:sldId id="8812" r:id="rId18"/>
    <p:sldId id="8833" r:id="rId19"/>
    <p:sldId id="8834" r:id="rId20"/>
    <p:sldId id="8836" r:id="rId21"/>
    <p:sldId id="8837" r:id="rId22"/>
    <p:sldId id="8838" r:id="rId23"/>
    <p:sldId id="8839" r:id="rId24"/>
    <p:sldId id="8840" r:id="rId25"/>
    <p:sldId id="8814" r:id="rId26"/>
    <p:sldId id="359" r:id="rId27"/>
    <p:sldId id="8819" r:id="rId28"/>
    <p:sldId id="8835" r:id="rId29"/>
    <p:sldId id="8832" r:id="rId30"/>
    <p:sldId id="8841" r:id="rId31"/>
    <p:sldId id="8828" r:id="rId32"/>
    <p:sldId id="8842" r:id="rId33"/>
    <p:sldId id="8843" r:id="rId34"/>
    <p:sldId id="8844" r:id="rId35"/>
    <p:sldId id="8849" r:id="rId36"/>
    <p:sldId id="566" r:id="rId37"/>
    <p:sldId id="273" r:id="rId38"/>
    <p:sldId id="274" r:id="rId39"/>
    <p:sldId id="8815" r:id="rId40"/>
    <p:sldId id="317" r:id="rId41"/>
    <p:sldId id="8813" r:id="rId42"/>
    <p:sldId id="8817" r:id="rId43"/>
    <p:sldId id="8804" r:id="rId44"/>
    <p:sldId id="8800" r:id="rId45"/>
    <p:sldId id="8825" r:id="rId46"/>
    <p:sldId id="8818" r:id="rId47"/>
    <p:sldId id="8806" r:id="rId48"/>
    <p:sldId id="8793" r:id="rId49"/>
    <p:sldId id="8822" r:id="rId50"/>
    <p:sldId id="8831" r:id="rId51"/>
    <p:sldId id="283" r:id="rId52"/>
    <p:sldId id="275" r:id="rId53"/>
    <p:sldId id="8850"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B275E5E-94F7-4EB8-8A7C-FC59397A4E15}">
          <p14:sldIdLst>
            <p14:sldId id="256"/>
            <p14:sldId id="8847"/>
            <p14:sldId id="8848"/>
            <p14:sldId id="261"/>
            <p14:sldId id="262"/>
            <p14:sldId id="263"/>
            <p14:sldId id="270"/>
            <p14:sldId id="271"/>
            <p14:sldId id="266"/>
          </p14:sldIdLst>
        </p14:section>
        <p14:section name="ASCO-9022" id="{788A53AA-2935-4AB7-B43D-676F90722616}">
          <p14:sldIdLst>
            <p14:sldId id="8792"/>
            <p14:sldId id="8801"/>
            <p14:sldId id="8807"/>
            <p14:sldId id="8808"/>
            <p14:sldId id="8809"/>
            <p14:sldId id="8810"/>
            <p14:sldId id="8811"/>
            <p14:sldId id="8812"/>
            <p14:sldId id="8833"/>
            <p14:sldId id="8834"/>
            <p14:sldId id="8836"/>
            <p14:sldId id="8837"/>
            <p14:sldId id="8838"/>
            <p14:sldId id="8839"/>
            <p14:sldId id="8840"/>
          </p14:sldIdLst>
        </p14:section>
        <p14:section name="WCLC-P45.08" id="{D28490AF-3247-4466-B998-3E29F6DC3994}">
          <p14:sldIdLst>
            <p14:sldId id="8814"/>
            <p14:sldId id="359"/>
            <p14:sldId id="8819"/>
          </p14:sldIdLst>
        </p14:section>
        <p14:section name="WCLC P24.02" id="{8A147E9A-A4D8-4C8C-9348-8E0F18923E1C}">
          <p14:sldIdLst>
            <p14:sldId id="8835"/>
            <p14:sldId id="8832"/>
            <p14:sldId id="8841"/>
            <p14:sldId id="8828"/>
            <p14:sldId id="8842"/>
            <p14:sldId id="8843"/>
            <p14:sldId id="8844"/>
            <p14:sldId id="8849"/>
            <p14:sldId id="566"/>
            <p14:sldId id="273"/>
            <p14:sldId id="274"/>
          </p14:sldIdLst>
        </p14:section>
        <p14:section name="WCLC-P45.06" id="{693AED51-753A-4F7A-BD8D-6184429740CE}">
          <p14:sldIdLst>
            <p14:sldId id="8815"/>
            <p14:sldId id="317"/>
            <p14:sldId id="8813"/>
          </p14:sldIdLst>
        </p14:section>
        <p14:section name="ASCO9066" id="{515A4566-EF60-4477-9D09-A009B391388E}">
          <p14:sldIdLst>
            <p14:sldId id="8817"/>
            <p14:sldId id="8804"/>
            <p14:sldId id="8800"/>
            <p14:sldId id="8825"/>
            <p14:sldId id="8818"/>
            <p14:sldId id="8806"/>
            <p14:sldId id="8793"/>
            <p14:sldId id="8822"/>
            <p14:sldId id="8831"/>
            <p14:sldId id="283"/>
            <p14:sldId id="275"/>
            <p14:sldId id="88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601"/>
    <a:srgbClr val="112884"/>
    <a:srgbClr val="BB0511"/>
    <a:srgbClr val="14507A"/>
    <a:srgbClr val="1B6AA3"/>
    <a:srgbClr val="5AAAE4"/>
    <a:srgbClr val="91C6ED"/>
    <a:srgbClr val="C8E3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0893" autoAdjust="0"/>
  </p:normalViewPr>
  <p:slideViewPr>
    <p:cSldViewPr snapToGrid="0">
      <p:cViewPr varScale="1">
        <p:scale>
          <a:sx n="78" d="100"/>
          <a:sy n="78" d="100"/>
        </p:scale>
        <p:origin x="85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D:\&#24037;&#20316;&#25991;&#20214;\2021\&#36125;&#32654;&#32435;\2021&#25112;&#24441;&#39033;&#30446;\&#36125;&#32654;&#32435;H2&#27963;&#21160;&#35745;&#21010;\ALK&#38738;&#34013;&#33631;%20ICAN\914&#39318;&#22330;online\&#35762;&#35838;&#24187;&#28783;\&#32032;&#26448;.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4156968697354104E-2"/>
          <c:y val="5.1226228118850699E-2"/>
          <c:w val="0.89716163062284104"/>
          <c:h val="0.78080681989100897"/>
        </c:manualLayout>
      </c:layout>
      <c:barChart>
        <c:barDir val="col"/>
        <c:grouping val="clustered"/>
        <c:varyColors val="0"/>
        <c:ser>
          <c:idx val="0"/>
          <c:order val="0"/>
          <c:tx>
            <c:strRef>
              <c:f>Sheet1!$B$1</c:f>
              <c:strCache>
                <c:ptCount val="1"/>
                <c:pt idx="0">
                  <c:v>阴性</c:v>
                </c:pt>
              </c:strCache>
            </c:strRef>
          </c:tx>
          <c:spPr>
            <a:solidFill>
              <a:srgbClr val="3F26BC"/>
            </a:solidFill>
          </c:spPr>
          <c:invertIfNegative val="0"/>
          <c:dLbls>
            <c:spPr>
              <a:noFill/>
              <a:ln>
                <a:noFill/>
              </a:ln>
              <a:effectLst/>
            </c:spPr>
            <c:txPr>
              <a:bodyPr rot="0" vert="horz"/>
              <a:lstStyle/>
              <a:p>
                <a:pPr>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淋巴结转移</c:v>
                </c:pt>
                <c:pt idx="1">
                  <c:v>TP53突变</c:v>
                </c:pt>
                <c:pt idx="2">
                  <c:v>ALK突变</c:v>
                </c:pt>
              </c:strCache>
            </c:strRef>
          </c:cat>
          <c:val>
            <c:numRef>
              <c:f>Sheet1!$B$2:$B$4</c:f>
              <c:numCache>
                <c:formatCode>0.00%</c:formatCode>
                <c:ptCount val="3"/>
                <c:pt idx="0">
                  <c:v>0.627</c:v>
                </c:pt>
                <c:pt idx="1">
                  <c:v>0.55200000000000005</c:v>
                </c:pt>
                <c:pt idx="2">
                  <c:v>0.57699999999999996</c:v>
                </c:pt>
              </c:numCache>
            </c:numRef>
          </c:val>
          <c:extLst>
            <c:ext xmlns:c16="http://schemas.microsoft.com/office/drawing/2014/chart" uri="{C3380CC4-5D6E-409C-BE32-E72D297353CC}">
              <c16:uniqueId val="{00000000-AE20-FE4F-878D-D738022B6478}"/>
            </c:ext>
          </c:extLst>
        </c:ser>
        <c:ser>
          <c:idx val="1"/>
          <c:order val="1"/>
          <c:tx>
            <c:strRef>
              <c:f>Sheet1!$C$1</c:f>
              <c:strCache>
                <c:ptCount val="1"/>
                <c:pt idx="0">
                  <c:v>阳性</c:v>
                </c:pt>
              </c:strCache>
            </c:strRef>
          </c:tx>
          <c:spPr>
            <a:solidFill>
              <a:srgbClr val="FFC000"/>
            </a:solidFill>
          </c:spPr>
          <c:invertIfNegative val="0"/>
          <c:dLbls>
            <c:spPr>
              <a:noFill/>
              <a:ln>
                <a:noFill/>
              </a:ln>
              <a:effectLst/>
            </c:spPr>
            <c:txPr>
              <a:bodyPr rot="0" vert="horz"/>
              <a:lstStyle/>
              <a:p>
                <a:pPr>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淋巴结转移</c:v>
                </c:pt>
                <c:pt idx="1">
                  <c:v>TP53突变</c:v>
                </c:pt>
                <c:pt idx="2">
                  <c:v>ALK突变</c:v>
                </c:pt>
              </c:strCache>
            </c:strRef>
          </c:cat>
          <c:val>
            <c:numRef>
              <c:f>Sheet1!$C$2:$C$4</c:f>
              <c:numCache>
                <c:formatCode>0.00%</c:formatCode>
                <c:ptCount val="3"/>
                <c:pt idx="0">
                  <c:v>0.51300000000000001</c:v>
                </c:pt>
                <c:pt idx="1">
                  <c:v>0.52900000000000003</c:v>
                </c:pt>
                <c:pt idx="2">
                  <c:v>0.46700000000000003</c:v>
                </c:pt>
              </c:numCache>
            </c:numRef>
          </c:val>
          <c:extLst>
            <c:ext xmlns:c16="http://schemas.microsoft.com/office/drawing/2014/chart" uri="{C3380CC4-5D6E-409C-BE32-E72D297353CC}">
              <c16:uniqueId val="{00000001-AE20-FE4F-878D-D738022B6478}"/>
            </c:ext>
          </c:extLst>
        </c:ser>
        <c:dLbls>
          <c:showLegendKey val="0"/>
          <c:showVal val="0"/>
          <c:showCatName val="0"/>
          <c:showSerName val="0"/>
          <c:showPercent val="0"/>
          <c:showBubbleSize val="0"/>
        </c:dLbls>
        <c:gapWidth val="100"/>
        <c:overlap val="-27"/>
        <c:axId val="193157632"/>
        <c:axId val="32017792"/>
      </c:barChart>
      <c:catAx>
        <c:axId val="193157632"/>
        <c:scaling>
          <c:orientation val="minMax"/>
        </c:scaling>
        <c:delete val="0"/>
        <c:axPos val="b"/>
        <c:numFmt formatCode="General" sourceLinked="1"/>
        <c:majorTickMark val="none"/>
        <c:minorTickMark val="none"/>
        <c:tickLblPos val="nextTo"/>
        <c:txPr>
          <a:bodyPr rot="-60000000" vert="horz"/>
          <a:lstStyle/>
          <a:p>
            <a:pPr>
              <a:defRPr/>
            </a:pPr>
            <a:endParaRPr lang="zh-CN"/>
          </a:p>
        </c:txPr>
        <c:crossAx val="32017792"/>
        <c:crosses val="autoZero"/>
        <c:auto val="1"/>
        <c:lblAlgn val="ctr"/>
        <c:lblOffset val="100"/>
        <c:noMultiLvlLbl val="0"/>
      </c:catAx>
      <c:valAx>
        <c:axId val="32017792"/>
        <c:scaling>
          <c:orientation val="minMax"/>
        </c:scaling>
        <c:delete val="0"/>
        <c:axPos val="l"/>
        <c:numFmt formatCode="0%" sourceLinked="0"/>
        <c:majorTickMark val="none"/>
        <c:minorTickMark val="none"/>
        <c:tickLblPos val="nextTo"/>
        <c:txPr>
          <a:bodyPr rot="-60000000" vert="horz"/>
          <a:lstStyle/>
          <a:p>
            <a:pPr>
              <a:defRPr/>
            </a:pPr>
            <a:endParaRPr lang="zh-CN"/>
          </a:p>
        </c:txPr>
        <c:crossAx val="193157632"/>
        <c:crosses val="autoZero"/>
        <c:crossBetween val="between"/>
        <c:majorUnit val="0.2"/>
      </c:valAx>
    </c:plotArea>
    <c:legend>
      <c:legendPos val="b"/>
      <c:layout>
        <c:manualLayout>
          <c:xMode val="edge"/>
          <c:yMode val="edge"/>
          <c:x val="0.53004530569312502"/>
          <c:y val="6.2380271353302298E-2"/>
          <c:w val="0.36284450284873598"/>
          <c:h val="7.7853680865425504E-2"/>
        </c:manualLayout>
      </c:layout>
      <c:overlay val="0"/>
      <c:txPr>
        <a:bodyPr rot="0" vert="horz"/>
        <a:lstStyle/>
        <a:p>
          <a:pPr>
            <a:defRPr/>
          </a:pPr>
          <a:endParaRPr lang="zh-CN"/>
        </a:p>
      </c:txPr>
    </c:legend>
    <c:plotVisOnly val="1"/>
    <c:dispBlanksAs val="gap"/>
    <c:showDLblsOverMax val="0"/>
  </c:chart>
  <c:txPr>
    <a:bodyPr/>
    <a:lstStyle/>
    <a:p>
      <a:pPr>
        <a:defRPr sz="18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bar"/>
        <c:grouping val="clustered"/>
        <c:varyColors val="0"/>
        <c:ser>
          <c:idx val="0"/>
          <c:order val="0"/>
          <c:spPr>
            <a:solidFill>
              <a:srgbClr val="FFC000"/>
            </a:solidFill>
          </c:spPr>
          <c:invertIfNegative val="0"/>
          <c:dPt>
            <c:idx val="0"/>
            <c:invertIfNegative val="0"/>
            <c:bubble3D val="0"/>
            <c:spPr>
              <a:solidFill>
                <a:srgbClr val="C00000"/>
              </a:solidFill>
            </c:spPr>
            <c:extLst>
              <c:ext xmlns:c16="http://schemas.microsoft.com/office/drawing/2014/chart" uri="{C3380CC4-5D6E-409C-BE32-E72D297353CC}">
                <c16:uniqueId val="{00000001-8971-0F42-A88A-48AD6EC9C03B}"/>
              </c:ext>
            </c:extLst>
          </c:dPt>
          <c:dPt>
            <c:idx val="2"/>
            <c:invertIfNegative val="0"/>
            <c:bubble3D val="0"/>
            <c:spPr>
              <a:solidFill>
                <a:srgbClr val="0070C0"/>
              </a:solidFill>
            </c:spPr>
            <c:extLst>
              <c:ext xmlns:c16="http://schemas.microsoft.com/office/drawing/2014/chart" uri="{C3380CC4-5D6E-409C-BE32-E72D297353CC}">
                <c16:uniqueId val="{00000003-8971-0F42-A88A-48AD6EC9C03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Sheet1!$A$5:$A$7</c:f>
              <c:strCache>
                <c:ptCount val="3"/>
                <c:pt idx="0">
                  <c:v>高水平ctDNA组</c:v>
                </c:pt>
                <c:pt idx="1">
                  <c:v>低水平ctDNA组</c:v>
                </c:pt>
                <c:pt idx="2">
                  <c:v>未检出ALK融合</c:v>
                </c:pt>
              </c:strCache>
            </c:strRef>
          </c:cat>
          <c:val>
            <c:numRef>
              <c:f>Sheet1!$B$5:$B$7</c:f>
              <c:numCache>
                <c:formatCode>General</c:formatCode>
                <c:ptCount val="3"/>
                <c:pt idx="0">
                  <c:v>4.2</c:v>
                </c:pt>
                <c:pt idx="1">
                  <c:v>9.3000000000000007</c:v>
                </c:pt>
                <c:pt idx="2">
                  <c:v>16.100000000000001</c:v>
                </c:pt>
              </c:numCache>
            </c:numRef>
          </c:val>
          <c:extLst>
            <c:ext xmlns:c16="http://schemas.microsoft.com/office/drawing/2014/chart" uri="{C3380CC4-5D6E-409C-BE32-E72D297353CC}">
              <c16:uniqueId val="{00000004-8971-0F42-A88A-48AD6EC9C03B}"/>
            </c:ext>
          </c:extLst>
        </c:ser>
        <c:dLbls>
          <c:showLegendKey val="0"/>
          <c:showVal val="1"/>
          <c:showCatName val="0"/>
          <c:showSerName val="0"/>
          <c:showPercent val="0"/>
          <c:showBubbleSize val="0"/>
        </c:dLbls>
        <c:gapWidth val="150"/>
        <c:overlap val="-25"/>
        <c:axId val="191934464"/>
        <c:axId val="288295744"/>
      </c:barChart>
      <c:catAx>
        <c:axId val="191934464"/>
        <c:scaling>
          <c:orientation val="minMax"/>
        </c:scaling>
        <c:delete val="0"/>
        <c:axPos val="l"/>
        <c:numFmt formatCode="General" sourceLinked="0"/>
        <c:majorTickMark val="none"/>
        <c:minorTickMark val="none"/>
        <c:tickLblPos val="nextTo"/>
        <c:crossAx val="288295744"/>
        <c:crosses val="autoZero"/>
        <c:auto val="1"/>
        <c:lblAlgn val="ctr"/>
        <c:lblOffset val="100"/>
        <c:noMultiLvlLbl val="0"/>
      </c:catAx>
      <c:valAx>
        <c:axId val="288295744"/>
        <c:scaling>
          <c:orientation val="minMax"/>
        </c:scaling>
        <c:delete val="1"/>
        <c:axPos val="b"/>
        <c:numFmt formatCode="General" sourceLinked="1"/>
        <c:majorTickMark val="out"/>
        <c:minorTickMark val="none"/>
        <c:tickLblPos val="nextTo"/>
        <c:crossAx val="191934464"/>
        <c:crosses val="autoZero"/>
        <c:crossBetween val="between"/>
      </c:valAx>
    </c:plotArea>
    <c:plotVisOnly val="1"/>
    <c:dispBlanksAs val="gap"/>
    <c:showDLblsOverMax val="0"/>
  </c:chart>
  <c:txPr>
    <a:bodyPr/>
    <a:lstStyle/>
    <a:p>
      <a:pPr>
        <a:defRPr b="1">
          <a:latin typeface="Arial" panose="020B0604020202020204" pitchFamily="34" charset="0"/>
          <a:ea typeface="微软雅黑" pitchFamily="34" charset="-122"/>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Sheet1!$A$1:$A$2</c:f>
              <c:strCache>
                <c:ptCount val="2"/>
                <c:pt idx="0">
                  <c:v>V1亚型</c:v>
                </c:pt>
                <c:pt idx="1">
                  <c:v>V3亚型</c:v>
                </c:pt>
              </c:strCache>
            </c:strRef>
          </c:cat>
          <c:val>
            <c:numRef>
              <c:f>Sheet1!$B$1:$B$2</c:f>
              <c:numCache>
                <c:formatCode>General</c:formatCode>
                <c:ptCount val="2"/>
                <c:pt idx="0">
                  <c:v>5.5</c:v>
                </c:pt>
                <c:pt idx="1">
                  <c:v>6.6</c:v>
                </c:pt>
              </c:numCache>
            </c:numRef>
          </c:val>
          <c:extLst>
            <c:ext xmlns:c16="http://schemas.microsoft.com/office/drawing/2014/chart" uri="{C3380CC4-5D6E-409C-BE32-E72D297353CC}">
              <c16:uniqueId val="{00000000-AC8E-754C-A201-3CED64752E82}"/>
            </c:ext>
          </c:extLst>
        </c:ser>
        <c:dLbls>
          <c:showLegendKey val="0"/>
          <c:showVal val="0"/>
          <c:showCatName val="0"/>
          <c:showSerName val="0"/>
          <c:showPercent val="0"/>
          <c:showBubbleSize val="0"/>
        </c:dLbls>
        <c:gapWidth val="150"/>
        <c:axId val="193218560"/>
        <c:axId val="313984128"/>
      </c:barChart>
      <c:catAx>
        <c:axId val="193218560"/>
        <c:scaling>
          <c:orientation val="minMax"/>
        </c:scaling>
        <c:delete val="0"/>
        <c:axPos val="b"/>
        <c:numFmt formatCode="General" sourceLinked="0"/>
        <c:majorTickMark val="none"/>
        <c:minorTickMark val="none"/>
        <c:tickLblPos val="nextTo"/>
        <c:crossAx val="313984128"/>
        <c:crosses val="autoZero"/>
        <c:auto val="1"/>
        <c:lblAlgn val="ctr"/>
        <c:lblOffset val="100"/>
        <c:noMultiLvlLbl val="0"/>
      </c:catAx>
      <c:valAx>
        <c:axId val="313984128"/>
        <c:scaling>
          <c:orientation val="minMax"/>
          <c:min val="0"/>
        </c:scaling>
        <c:delete val="0"/>
        <c:axPos val="l"/>
        <c:title>
          <c:tx>
            <c:rich>
              <a:bodyPr/>
              <a:lstStyle/>
              <a:p>
                <a:pPr>
                  <a:defRPr/>
                </a:pPr>
                <a:r>
                  <a:rPr lang="zh-CN"/>
                  <a:t>单位：月</a:t>
                </a:r>
              </a:p>
            </c:rich>
          </c:tx>
          <c:overlay val="0"/>
        </c:title>
        <c:numFmt formatCode="General" sourceLinked="1"/>
        <c:majorTickMark val="out"/>
        <c:minorTickMark val="none"/>
        <c:tickLblPos val="nextTo"/>
        <c:crossAx val="193218560"/>
        <c:crosses val="autoZero"/>
        <c:crossBetween val="between"/>
      </c:valAx>
    </c:plotArea>
    <c:plotVisOnly val="1"/>
    <c:dispBlanksAs val="gap"/>
    <c:showDLblsOverMax val="0"/>
  </c:chart>
  <c:txPr>
    <a:bodyPr/>
    <a:lstStyle/>
    <a:p>
      <a:pPr>
        <a:defRPr b="1">
          <a:latin typeface="Arial" panose="020B0604020202020204" pitchFamily="34" charset="0"/>
          <a:ea typeface="微软雅黑" pitchFamily="34" charset="-122"/>
          <a:sym typeface="Arial" panose="020B0604020202020204" pitchFamily="34" charset="0"/>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0A065-9F42-43B1-AB0C-39E8CDC4B4F3}" type="datetimeFigureOut">
              <a:rPr lang="zh-CN" altLang="en-US" smtClean="0"/>
              <a:t>2021/12/30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5AB98-BD9A-4C71-B09F-4AF27D0ED786}" type="slidenum">
              <a:rPr lang="zh-CN" altLang="en-US" smtClean="0"/>
              <a:t>‹#›</a:t>
            </a:fld>
            <a:endParaRPr lang="zh-CN" altLang="en-US"/>
          </a:p>
        </p:txBody>
      </p:sp>
    </p:spTree>
    <p:extLst>
      <p:ext uri="{BB962C8B-B14F-4D97-AF65-F5344CB8AC3E}">
        <p14:creationId xmlns:p14="http://schemas.microsoft.com/office/powerpoint/2010/main" val="191255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22222"/>
                </a:solidFill>
                <a:effectLst/>
                <a:latin typeface="Microsoft YaHei" panose="020B0503020204020204" pitchFamily="34" charset="-122"/>
                <a:ea typeface="Microsoft YaHei" panose="020B0503020204020204" pitchFamily="34" charset="-122"/>
              </a:rPr>
              <a:t>ALK</a:t>
            </a:r>
            <a:r>
              <a:rPr lang="zh-CN" altLang="en-US" b="0" i="0" dirty="0">
                <a:solidFill>
                  <a:srgbClr val="222222"/>
                </a:solidFill>
                <a:effectLst/>
                <a:latin typeface="Microsoft YaHei" panose="020B0503020204020204" pitchFamily="34" charset="-122"/>
                <a:ea typeface="Microsoft YaHei" panose="020B0503020204020204" pitchFamily="34" charset="-122"/>
              </a:rPr>
              <a:t>融合是晚期</a:t>
            </a:r>
            <a:r>
              <a:rPr lang="en-US" altLang="zh-CN" b="0" i="0" dirty="0">
                <a:solidFill>
                  <a:srgbClr val="222222"/>
                </a:solidFill>
                <a:effectLst/>
                <a:latin typeface="Microsoft YaHei" panose="020B0503020204020204" pitchFamily="34" charset="-122"/>
                <a:ea typeface="Microsoft YaHei" panose="020B0503020204020204" pitchFamily="34" charset="-122"/>
              </a:rPr>
              <a:t>NSCLC</a:t>
            </a:r>
            <a:r>
              <a:rPr lang="zh-CN" altLang="en-US" b="0" i="0" dirty="0">
                <a:solidFill>
                  <a:srgbClr val="222222"/>
                </a:solidFill>
                <a:effectLst/>
                <a:latin typeface="Microsoft YaHei" panose="020B0503020204020204" pitchFamily="34" charset="-122"/>
                <a:ea typeface="Microsoft YaHei" panose="020B0503020204020204" pitchFamily="34" charset="-122"/>
              </a:rPr>
              <a:t>的重要治疗靶点，有“钻石突变”之称，在</a:t>
            </a:r>
            <a:r>
              <a:rPr lang="en-US" altLang="zh-CN" b="0" i="0" dirty="0">
                <a:solidFill>
                  <a:srgbClr val="222222"/>
                </a:solidFill>
                <a:effectLst/>
                <a:latin typeface="Microsoft YaHei" panose="020B0503020204020204" pitchFamily="34" charset="-122"/>
                <a:ea typeface="Microsoft YaHei" panose="020B0503020204020204" pitchFamily="34" charset="-122"/>
              </a:rPr>
              <a:t>NSCLC</a:t>
            </a:r>
            <a:r>
              <a:rPr lang="zh-CN" altLang="en-US" b="0" i="0" dirty="0">
                <a:solidFill>
                  <a:srgbClr val="222222"/>
                </a:solidFill>
                <a:effectLst/>
                <a:latin typeface="Microsoft YaHei" panose="020B0503020204020204" pitchFamily="34" charset="-122"/>
                <a:ea typeface="Microsoft YaHei" panose="020B0503020204020204" pitchFamily="34" charset="-122"/>
              </a:rPr>
              <a:t>患者中的突变率约为 </a:t>
            </a:r>
            <a:r>
              <a:rPr lang="en-US" altLang="zh-CN" b="0" i="0" dirty="0">
                <a:solidFill>
                  <a:srgbClr val="222222"/>
                </a:solidFill>
                <a:effectLst/>
                <a:latin typeface="Microsoft YaHei" panose="020B0503020204020204" pitchFamily="34" charset="-122"/>
                <a:ea typeface="Microsoft YaHei" panose="020B0503020204020204" pitchFamily="34" charset="-122"/>
              </a:rPr>
              <a:t>5~7%</a:t>
            </a:r>
            <a:r>
              <a:rPr lang="zh-CN" altLang="en-US" b="0" i="0" dirty="0">
                <a:solidFill>
                  <a:srgbClr val="222222"/>
                </a:solidFill>
                <a:effectLst/>
                <a:latin typeface="Microsoft YaHei" panose="020B0503020204020204" pitchFamily="34" charset="-122"/>
                <a:ea typeface="Microsoft YaHei" panose="020B0503020204020204" pitchFamily="34" charset="-122"/>
              </a:rPr>
              <a:t>。</a:t>
            </a:r>
            <a:endParaRPr lang="en-US" altLang="zh-CN" b="0" i="0" dirty="0">
              <a:solidFill>
                <a:srgbClr val="222222"/>
              </a:solidFill>
              <a:effectLst/>
              <a:latin typeface="Microsoft YaHei" panose="020B0503020204020204" pitchFamily="34" charset="-122"/>
              <a:ea typeface="Microsoft YaHei" panose="020B0503020204020204" pitchFamily="34" charset="-122"/>
            </a:endParaRPr>
          </a:p>
          <a:p>
            <a:endParaRPr lang="en-US" altLang="zh-CN" b="0" i="0" dirty="0">
              <a:solidFill>
                <a:srgbClr val="222222"/>
              </a:solidFill>
              <a:effectLst/>
              <a:latin typeface="Microsoft YaHei" panose="020B0503020204020204" pitchFamily="34" charset="-122"/>
              <a:ea typeface="Microsoft YaHei" panose="020B0503020204020204" pitchFamily="34" charset="-122"/>
            </a:endParaRPr>
          </a:p>
          <a:p>
            <a:r>
              <a:rPr lang="zh-CN" altLang="en-US" sz="1200" dirty="0">
                <a:solidFill>
                  <a:prstClr val="black"/>
                </a:solidFill>
                <a:latin typeface="微软雅黑" panose="020B0503020204020204" pitchFamily="34" charset="-122"/>
                <a:ea typeface="微软雅黑" panose="020B0503020204020204" pitchFamily="34" charset="-122"/>
                <a:sym typeface="Source Han Serif SC" panose="02020400000000000000" pitchFamily="18" charset="-122"/>
              </a:rPr>
              <a:t>针对不同驱动基因类型为患者选择最佳治疗方案，让其得到“精准治疗”，是目前临床上亟待解决的问题</a:t>
            </a:r>
            <a:r>
              <a:rPr lang="zh-CN" altLang="en-US" sz="1200" b="0" i="0" dirty="0">
                <a:solidFill>
                  <a:srgbClr val="222222"/>
                </a:solidFill>
                <a:effectLst/>
                <a:latin typeface="Microsoft YaHei" panose="020B0503020204020204" pitchFamily="34" charset="-122"/>
                <a:ea typeface="Microsoft YaHei" panose="020B0503020204020204" pitchFamily="34" charset="-122"/>
                <a:sym typeface="Source Han Serif SC" panose="02020400000000000000" pitchFamily="18" charset="-122"/>
              </a:rPr>
              <a:t>。</a:t>
            </a:r>
            <a:endParaRPr lang="zh-CN" altLang="en-US" dirty="0"/>
          </a:p>
        </p:txBody>
      </p:sp>
      <p:sp>
        <p:nvSpPr>
          <p:cNvPr id="4" name="灯片编号占位符 3"/>
          <p:cNvSpPr>
            <a:spLocks noGrp="1"/>
          </p:cNvSpPr>
          <p:nvPr>
            <p:ph type="sldNum" sz="quarter" idx="5"/>
          </p:nvPr>
        </p:nvSpPr>
        <p:spPr/>
        <p:txBody>
          <a:bodyPr/>
          <a:lstStyle/>
          <a:p>
            <a:fld id="{7255AB98-BD9A-4C71-B09F-4AF27D0ED786}" type="slidenum">
              <a:rPr lang="zh-CN" altLang="en-US" smtClean="0"/>
              <a:t>4</a:t>
            </a:fld>
            <a:endParaRPr lang="zh-CN" altLang="en-US"/>
          </a:p>
        </p:txBody>
      </p:sp>
    </p:spTree>
    <p:extLst>
      <p:ext uri="{BB962C8B-B14F-4D97-AF65-F5344CB8AC3E}">
        <p14:creationId xmlns:p14="http://schemas.microsoft.com/office/powerpoint/2010/main" val="10822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33</a:t>
            </a:fld>
            <a:endParaRPr lang="zh-CN" altLang="en-US"/>
          </a:p>
        </p:txBody>
      </p:sp>
    </p:spTree>
    <p:extLst>
      <p:ext uri="{BB962C8B-B14F-4D97-AF65-F5344CB8AC3E}">
        <p14:creationId xmlns:p14="http://schemas.microsoft.com/office/powerpoint/2010/main" val="102013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lnSpc>
                <a:spcPct val="150000"/>
              </a:lnSpc>
              <a:buFont typeface="Arial" panose="020B0604020202020204" pitchFamily="34" charset="0"/>
              <a:buChar char="•"/>
            </a:pPr>
            <a:r>
              <a:rPr lang="zh-CN" altLang="en-US" b="0" i="0" dirty="0">
                <a:solidFill>
                  <a:srgbClr val="606266"/>
                </a:solidFill>
                <a:effectLst/>
                <a:latin typeface="arial" panose="020B0604020202020204" pitchFamily="34" charset="0"/>
              </a:rPr>
              <a:t>这些结果代表了</a:t>
            </a:r>
            <a:r>
              <a:rPr lang="en-US" altLang="zh-CN" b="0" i="0" dirty="0">
                <a:solidFill>
                  <a:srgbClr val="606266"/>
                </a:solidFill>
                <a:effectLst/>
                <a:latin typeface="arial" panose="020B0604020202020204" pitchFamily="34" charset="0"/>
              </a:rPr>
              <a:t>ROS1</a:t>
            </a:r>
            <a:r>
              <a:rPr lang="zh-CN" altLang="en-US" b="0" i="0" dirty="0">
                <a:solidFill>
                  <a:srgbClr val="606266"/>
                </a:solidFill>
                <a:effectLst/>
                <a:latin typeface="arial" panose="020B0604020202020204" pitchFamily="34" charset="0"/>
              </a:rPr>
              <a:t>抑制剂治疗</a:t>
            </a:r>
            <a:r>
              <a:rPr lang="en-US" altLang="zh-CN" b="0" i="0" dirty="0">
                <a:solidFill>
                  <a:srgbClr val="606266"/>
                </a:solidFill>
                <a:effectLst/>
                <a:latin typeface="arial" panose="020B0604020202020204" pitchFamily="34" charset="0"/>
              </a:rPr>
              <a:t>ROS1</a:t>
            </a:r>
            <a:r>
              <a:rPr lang="zh-CN" altLang="en-US" b="0" i="0" dirty="0">
                <a:solidFill>
                  <a:srgbClr val="606266"/>
                </a:solidFill>
                <a:effectLst/>
                <a:latin typeface="arial" panose="020B0604020202020204" pitchFamily="34" charset="0"/>
              </a:rPr>
              <a:t>阳性晚期</a:t>
            </a:r>
            <a:r>
              <a:rPr lang="en-US" altLang="zh-CN" b="0" i="0" dirty="0">
                <a:solidFill>
                  <a:srgbClr val="606266"/>
                </a:solidFill>
                <a:effectLst/>
                <a:latin typeface="arial" panose="020B0604020202020204" pitchFamily="34" charset="0"/>
              </a:rPr>
              <a:t>NSCLC</a:t>
            </a:r>
            <a:r>
              <a:rPr lang="zh-CN" altLang="en-US" b="0" i="0" dirty="0">
                <a:solidFill>
                  <a:srgbClr val="606266"/>
                </a:solidFill>
                <a:effectLst/>
                <a:latin typeface="arial" panose="020B0604020202020204" pitchFamily="34" charset="0"/>
              </a:rPr>
              <a:t>患者的最大</a:t>
            </a:r>
            <a:r>
              <a:rPr lang="en-US" altLang="zh-CN" b="0" i="0" dirty="0">
                <a:solidFill>
                  <a:srgbClr val="606266"/>
                </a:solidFill>
                <a:effectLst/>
                <a:latin typeface="arial" panose="020B0604020202020204" pitchFamily="34" charset="0"/>
              </a:rPr>
              <a:t>2</a:t>
            </a:r>
            <a:r>
              <a:rPr lang="zh-CN" altLang="en-US" b="0" i="0" dirty="0">
                <a:solidFill>
                  <a:srgbClr val="606266"/>
                </a:solidFill>
                <a:effectLst/>
                <a:latin typeface="arial" panose="020B0604020202020204" pitchFamily="34" charset="0"/>
              </a:rPr>
              <a:t>期试验</a:t>
            </a:r>
            <a:endParaRPr lang="en-US" altLang="zh-CN" b="0" i="0" dirty="0">
              <a:solidFill>
                <a:srgbClr val="606266"/>
              </a:solidFill>
              <a:effectLst/>
              <a:latin typeface="arial" panose="020B0604020202020204" pitchFamily="34" charset="0"/>
            </a:endParaRPr>
          </a:p>
          <a:p>
            <a:pPr marL="171450" indent="-171450">
              <a:lnSpc>
                <a:spcPct val="150000"/>
              </a:lnSpc>
              <a:buFont typeface="Arial" panose="020B0604020202020204" pitchFamily="34" charset="0"/>
              <a:buChar char="•"/>
            </a:pPr>
            <a:r>
              <a:rPr lang="zh-CN" altLang="en-US" b="0" i="0" dirty="0">
                <a:solidFill>
                  <a:srgbClr val="606266"/>
                </a:solidFill>
                <a:effectLst/>
                <a:latin typeface="arial" panose="020B0604020202020204" pitchFamily="34" charset="0"/>
              </a:rPr>
              <a:t>随访</a:t>
            </a:r>
            <a:r>
              <a:rPr lang="en-US" altLang="zh-CN" b="0" i="0" dirty="0">
                <a:solidFill>
                  <a:srgbClr val="606266"/>
                </a:solidFill>
                <a:effectLst/>
                <a:latin typeface="arial" panose="020B0604020202020204" pitchFamily="34" charset="0"/>
              </a:rPr>
              <a:t>5</a:t>
            </a:r>
            <a:r>
              <a:rPr lang="zh-CN" altLang="en-US" b="0" i="0" dirty="0">
                <a:solidFill>
                  <a:srgbClr val="606266"/>
                </a:solidFill>
                <a:effectLst/>
                <a:latin typeface="arial" panose="020B0604020202020204" pitchFamily="34" charset="0"/>
              </a:rPr>
              <a:t>年以上，中位</a:t>
            </a:r>
            <a:r>
              <a:rPr lang="en-US" altLang="zh-CN" b="0" i="0" dirty="0">
                <a:solidFill>
                  <a:srgbClr val="606266"/>
                </a:solidFill>
                <a:effectLst/>
                <a:latin typeface="arial" panose="020B0604020202020204" pitchFamily="34" charset="0"/>
              </a:rPr>
              <a:t>OS</a:t>
            </a:r>
            <a:r>
              <a:rPr lang="zh-CN" altLang="en-US" b="0" i="0" dirty="0">
                <a:solidFill>
                  <a:srgbClr val="606266"/>
                </a:solidFill>
                <a:effectLst/>
                <a:latin typeface="arial" panose="020B0604020202020204" pitchFamily="34" charset="0"/>
              </a:rPr>
              <a:t>为</a:t>
            </a:r>
            <a:r>
              <a:rPr lang="en-US" altLang="zh-CN" b="0" i="0" dirty="0">
                <a:solidFill>
                  <a:srgbClr val="606266"/>
                </a:solidFill>
                <a:effectLst/>
                <a:latin typeface="arial" panose="020B0604020202020204" pitchFamily="34" charset="0"/>
              </a:rPr>
              <a:t>44</a:t>
            </a:r>
            <a:r>
              <a:rPr lang="zh-CN" altLang="en-US" b="0" i="0" dirty="0">
                <a:solidFill>
                  <a:srgbClr val="606266"/>
                </a:solidFill>
                <a:effectLst/>
                <a:latin typeface="arial" panose="020B0604020202020204" pitchFamily="34" charset="0"/>
              </a:rPr>
              <a:t>个月，这些数据为东亚患者的</a:t>
            </a:r>
            <a:r>
              <a:rPr lang="en-US" altLang="zh-CN" b="0" i="0" dirty="0">
                <a:solidFill>
                  <a:srgbClr val="606266"/>
                </a:solidFill>
                <a:effectLst/>
                <a:latin typeface="arial" panose="020B0604020202020204" pitchFamily="34" charset="0"/>
              </a:rPr>
              <a:t>OS</a:t>
            </a:r>
            <a:r>
              <a:rPr lang="zh-CN" altLang="en-US" b="0" i="0" dirty="0">
                <a:solidFill>
                  <a:srgbClr val="606266"/>
                </a:solidFill>
                <a:effectLst/>
                <a:latin typeface="arial" panose="020B0604020202020204" pitchFamily="34" charset="0"/>
              </a:rPr>
              <a:t>提供了新的基准</a:t>
            </a:r>
            <a:endParaRPr lang="en-US" altLang="zh-CN" b="0" i="0" dirty="0">
              <a:solidFill>
                <a:srgbClr val="606266"/>
              </a:solidFill>
              <a:effectLst/>
              <a:latin typeface="arial" panose="020B0604020202020204" pitchFamily="34" charset="0"/>
            </a:endParaRPr>
          </a:p>
          <a:p>
            <a:pPr marL="171450" indent="-171450">
              <a:lnSpc>
                <a:spcPct val="150000"/>
              </a:lnSpc>
              <a:buFont typeface="Arial" panose="020B0604020202020204" pitchFamily="34" charset="0"/>
              <a:buChar char="•"/>
            </a:pPr>
            <a:r>
              <a:rPr lang="zh-CN" altLang="en-US" b="0" i="0" dirty="0">
                <a:solidFill>
                  <a:srgbClr val="606266"/>
                </a:solidFill>
                <a:effectLst/>
                <a:latin typeface="arial" panose="020B0604020202020204" pitchFamily="34" charset="0"/>
              </a:rPr>
              <a:t>长期随访的安全性特征与克唑替尼的已知安全性特征一致</a:t>
            </a:r>
            <a:endParaRPr lang="en-US" altLang="zh-CN" b="0" i="0" dirty="0">
              <a:solidFill>
                <a:srgbClr val="606266"/>
              </a:solidFill>
              <a:effectLst/>
              <a:latin typeface="arial" panose="020B0604020202020204" pitchFamily="34" charset="0"/>
            </a:endParaRPr>
          </a:p>
          <a:p>
            <a:pPr marL="171450" indent="-171450">
              <a:lnSpc>
                <a:spcPct val="150000"/>
              </a:lnSpc>
              <a:buFont typeface="Arial" panose="020B0604020202020204" pitchFamily="34" charset="0"/>
              <a:buChar char="•"/>
            </a:pPr>
            <a:r>
              <a:rPr lang="zh-CN" altLang="en-US" b="0" i="0" dirty="0">
                <a:solidFill>
                  <a:srgbClr val="606266"/>
                </a:solidFill>
                <a:effectLst/>
                <a:latin typeface="arial" panose="020B0604020202020204" pitchFamily="34" charset="0"/>
              </a:rPr>
              <a:t>这些结果支持继续使用克唑替尼治疗</a:t>
            </a:r>
            <a:r>
              <a:rPr lang="en-US" altLang="zh-CN" b="0" i="0" dirty="0">
                <a:solidFill>
                  <a:srgbClr val="606266"/>
                </a:solidFill>
                <a:effectLst/>
                <a:latin typeface="arial" panose="020B0604020202020204" pitchFamily="34" charset="0"/>
              </a:rPr>
              <a:t>ROS1</a:t>
            </a:r>
            <a:r>
              <a:rPr lang="zh-CN" altLang="en-US" b="0" i="0" dirty="0">
                <a:solidFill>
                  <a:srgbClr val="606266"/>
                </a:solidFill>
                <a:effectLst/>
                <a:latin typeface="arial" panose="020B0604020202020204" pitchFamily="34" charset="0"/>
              </a:rPr>
              <a:t>阳性晚期</a:t>
            </a:r>
            <a:r>
              <a:rPr lang="en-US" altLang="zh-CN" b="0" i="0" dirty="0">
                <a:solidFill>
                  <a:srgbClr val="606266"/>
                </a:solidFill>
                <a:effectLst/>
                <a:latin typeface="arial" panose="020B0604020202020204" pitchFamily="34" charset="0"/>
              </a:rPr>
              <a:t>NSCLC</a:t>
            </a:r>
            <a:r>
              <a:rPr lang="zh-CN" altLang="en-US" b="0" i="0" dirty="0">
                <a:solidFill>
                  <a:srgbClr val="606266"/>
                </a:solidFill>
                <a:effectLst/>
                <a:latin typeface="arial" panose="020B0604020202020204" pitchFamily="34" charset="0"/>
              </a:rPr>
              <a:t>患者</a:t>
            </a:r>
            <a:endParaRPr lang="zh-CN" altLang="en-US" dirty="0"/>
          </a:p>
        </p:txBody>
      </p:sp>
      <p:sp>
        <p:nvSpPr>
          <p:cNvPr id="4" name="灯片编号占位符 3"/>
          <p:cNvSpPr>
            <a:spLocks noGrp="1"/>
          </p:cNvSpPr>
          <p:nvPr>
            <p:ph type="sldNum" sz="quarter" idx="5"/>
          </p:nvPr>
        </p:nvSpPr>
        <p:spPr/>
        <p:txBody>
          <a:bodyPr/>
          <a:lstStyle/>
          <a:p>
            <a:fld id="{7255AB98-BD9A-4C71-B09F-4AF27D0ED786}" type="slidenum">
              <a:rPr lang="zh-CN" altLang="en-US" smtClean="0"/>
              <a:t>41</a:t>
            </a:fld>
            <a:endParaRPr lang="zh-CN" altLang="en-US"/>
          </a:p>
        </p:txBody>
      </p:sp>
    </p:spTree>
    <p:extLst>
      <p:ext uri="{BB962C8B-B14F-4D97-AF65-F5344CB8AC3E}">
        <p14:creationId xmlns:p14="http://schemas.microsoft.com/office/powerpoint/2010/main" val="224859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55AB98-BD9A-4C71-B09F-4AF27D0ED786}" type="slidenum">
              <a:rPr lang="zh-CN" altLang="en-US" smtClean="0"/>
              <a:t>44</a:t>
            </a:fld>
            <a:endParaRPr lang="zh-CN" altLang="en-US"/>
          </a:p>
        </p:txBody>
      </p:sp>
    </p:spTree>
    <p:extLst>
      <p:ext uri="{BB962C8B-B14F-4D97-AF65-F5344CB8AC3E}">
        <p14:creationId xmlns:p14="http://schemas.microsoft.com/office/powerpoint/2010/main" val="3277060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err="1">
                <a:solidFill>
                  <a:srgbClr val="606266"/>
                </a:solidFill>
                <a:effectLst/>
                <a:latin typeface="arial" panose="020B0604020202020204" pitchFamily="34" charset="0"/>
              </a:rPr>
              <a:t>Taletrectinib</a:t>
            </a:r>
            <a:r>
              <a:rPr lang="zh-CN" altLang="en-US" b="0" i="0" dirty="0">
                <a:solidFill>
                  <a:srgbClr val="606266"/>
                </a:solidFill>
                <a:effectLst/>
                <a:latin typeface="arial" panose="020B0604020202020204" pitchFamily="34" charset="0"/>
              </a:rPr>
              <a:t>在</a:t>
            </a:r>
            <a:r>
              <a:rPr lang="en-US" altLang="zh-CN" b="0" i="0" dirty="0">
                <a:solidFill>
                  <a:srgbClr val="606266"/>
                </a:solidFill>
                <a:effectLst/>
                <a:latin typeface="arial" panose="020B0604020202020204" pitchFamily="34" charset="0"/>
              </a:rPr>
              <a:t>ROS1</a:t>
            </a:r>
            <a:r>
              <a:rPr lang="zh-CN" altLang="en-US" b="0" i="0" dirty="0">
                <a:solidFill>
                  <a:srgbClr val="606266"/>
                </a:solidFill>
                <a:effectLst/>
                <a:latin typeface="arial" panose="020B0604020202020204" pitchFamily="34" charset="0"/>
              </a:rPr>
              <a:t>融合阳性</a:t>
            </a:r>
            <a:r>
              <a:rPr lang="en-US" altLang="zh-CN" b="0" i="0" dirty="0">
                <a:solidFill>
                  <a:srgbClr val="606266"/>
                </a:solidFill>
                <a:effectLst/>
                <a:latin typeface="arial" panose="020B0604020202020204" pitchFamily="34" charset="0"/>
              </a:rPr>
              <a:t>NSCLC</a:t>
            </a:r>
            <a:r>
              <a:rPr lang="zh-CN" altLang="en-US" b="0" i="0" dirty="0">
                <a:solidFill>
                  <a:srgbClr val="606266"/>
                </a:solidFill>
                <a:effectLst/>
                <a:latin typeface="arial" panose="020B0604020202020204" pitchFamily="34" charset="0"/>
              </a:rPr>
              <a:t>患者中表现出有前景的临床活性，</a:t>
            </a:r>
            <a:r>
              <a:rPr lang="en-US" altLang="zh-CN" b="0" i="0" dirty="0">
                <a:solidFill>
                  <a:srgbClr val="606266"/>
                </a:solidFill>
                <a:effectLst/>
                <a:latin typeface="arial" panose="020B0604020202020204" pitchFamily="34" charset="0"/>
              </a:rPr>
              <a:t>ORR</a:t>
            </a:r>
            <a:r>
              <a:rPr lang="zh-CN" altLang="en-US" b="0" i="0" dirty="0">
                <a:solidFill>
                  <a:srgbClr val="606266"/>
                </a:solidFill>
                <a:effectLst/>
                <a:latin typeface="arial" panose="020B0604020202020204" pitchFamily="34" charset="0"/>
              </a:rPr>
              <a:t>高且耐受性良好。</a:t>
            </a:r>
            <a:r>
              <a:rPr lang="en-US" altLang="zh-CN" b="0" i="0" dirty="0" err="1">
                <a:solidFill>
                  <a:srgbClr val="606266"/>
                </a:solidFill>
                <a:effectLst/>
                <a:latin typeface="arial" panose="020B0604020202020204" pitchFamily="34" charset="0"/>
              </a:rPr>
              <a:t>taletrectinib</a:t>
            </a:r>
            <a:r>
              <a:rPr lang="zh-CN" altLang="en-US" b="0" i="0" dirty="0">
                <a:solidFill>
                  <a:srgbClr val="606266"/>
                </a:solidFill>
                <a:effectLst/>
                <a:latin typeface="arial" panose="020B0604020202020204" pitchFamily="34" charset="0"/>
              </a:rPr>
              <a:t>治疗后的安全性和</a:t>
            </a:r>
            <a:r>
              <a:rPr lang="en-US" altLang="zh-CN" b="0" i="0" dirty="0">
                <a:solidFill>
                  <a:srgbClr val="606266"/>
                </a:solidFill>
                <a:effectLst/>
                <a:latin typeface="arial" panose="020B0604020202020204" pitchFamily="34" charset="0"/>
              </a:rPr>
              <a:t>PK</a:t>
            </a:r>
            <a:r>
              <a:rPr lang="zh-CN" altLang="en-US" b="0" i="0" dirty="0">
                <a:solidFill>
                  <a:srgbClr val="606266"/>
                </a:solidFill>
                <a:effectLst/>
                <a:latin typeface="arial" panose="020B0604020202020204" pitchFamily="34" charset="0"/>
              </a:rPr>
              <a:t>特征与</a:t>
            </a:r>
            <a:r>
              <a:rPr lang="en-US" altLang="zh-CN" b="0" i="0" dirty="0">
                <a:solidFill>
                  <a:srgbClr val="606266"/>
                </a:solidFill>
                <a:effectLst/>
                <a:latin typeface="arial" panose="020B0604020202020204" pitchFamily="34" charset="0"/>
              </a:rPr>
              <a:t>I</a:t>
            </a:r>
            <a:r>
              <a:rPr lang="zh-CN" altLang="en-US" b="0" i="0" dirty="0">
                <a:solidFill>
                  <a:srgbClr val="606266"/>
                </a:solidFill>
                <a:effectLst/>
                <a:latin typeface="arial" panose="020B0604020202020204" pitchFamily="34" charset="0"/>
              </a:rPr>
              <a:t>期试验基本一致。</a:t>
            </a:r>
            <a:endParaRPr lang="en-US" altLang="zh-CN" b="0" i="0" dirty="0">
              <a:solidFill>
                <a:srgbClr val="60626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606266"/>
              </a:solidFill>
              <a:effectLst/>
              <a:latin typeface="arial" panose="020B0604020202020204" pitchFamily="34" charset="0"/>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444444"/>
                </a:solidFill>
                <a:effectLst/>
                <a:latin typeface="Microsoft YaHei" panose="020B0503020204020204" pitchFamily="34" charset="-122"/>
                <a:ea typeface="Microsoft YaHei" panose="020B0503020204020204" pitchFamily="34" charset="-122"/>
              </a:rPr>
              <a:t>总之，</a:t>
            </a:r>
            <a:r>
              <a:rPr lang="en-US" altLang="zh-CN" b="0" i="0" dirty="0" err="1">
                <a:solidFill>
                  <a:srgbClr val="444444"/>
                </a:solidFill>
                <a:effectLst/>
                <a:latin typeface="Microsoft YaHei" panose="020B0503020204020204" pitchFamily="34" charset="-122"/>
                <a:ea typeface="Microsoft YaHei" panose="020B0503020204020204" pitchFamily="34" charset="-122"/>
              </a:rPr>
              <a:t>Taletrectinib</a:t>
            </a:r>
            <a:r>
              <a:rPr lang="zh-CN" altLang="en-US" b="0" i="0" dirty="0">
                <a:solidFill>
                  <a:srgbClr val="444444"/>
                </a:solidFill>
                <a:effectLst/>
                <a:latin typeface="Microsoft YaHei" panose="020B0503020204020204" pitchFamily="34" charset="-122"/>
                <a:ea typeface="Microsoft YaHei" panose="020B0503020204020204" pitchFamily="34" charset="-122"/>
              </a:rPr>
              <a:t>的安全性和疗效性数据为</a:t>
            </a:r>
            <a:r>
              <a:rPr lang="en-US" altLang="zh-CN" b="0" i="0" dirty="0">
                <a:solidFill>
                  <a:srgbClr val="444444"/>
                </a:solidFill>
                <a:effectLst/>
                <a:latin typeface="Microsoft YaHei" panose="020B0503020204020204" pitchFamily="34" charset="-122"/>
                <a:ea typeface="Microsoft YaHei" panose="020B0503020204020204" pitchFamily="34" charset="-122"/>
              </a:rPr>
              <a:t>ROS1</a:t>
            </a:r>
            <a:r>
              <a:rPr lang="zh-CN" altLang="en-US" b="0" i="0" dirty="0">
                <a:solidFill>
                  <a:srgbClr val="444444"/>
                </a:solidFill>
                <a:effectLst/>
                <a:latin typeface="Microsoft YaHei" panose="020B0503020204020204" pitchFamily="34" charset="-122"/>
                <a:ea typeface="Microsoft YaHei" panose="020B0503020204020204" pitchFamily="34" charset="-122"/>
              </a:rPr>
              <a:t>融合阳性的肺癌患者带来了希望。</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255AB98-BD9A-4C71-B09F-4AF27D0ED786}" type="slidenum">
              <a:rPr lang="zh-CN" altLang="en-US" smtClean="0"/>
              <a:t>45</a:t>
            </a:fld>
            <a:endParaRPr lang="zh-CN" altLang="en-US"/>
          </a:p>
        </p:txBody>
      </p:sp>
    </p:spTree>
    <p:extLst>
      <p:ext uri="{BB962C8B-B14F-4D97-AF65-F5344CB8AC3E}">
        <p14:creationId xmlns:p14="http://schemas.microsoft.com/office/powerpoint/2010/main" val="133975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anose="020B0604020202020204" pitchFamily="34" charset="0"/>
              <a:buChar char="•"/>
            </a:pPr>
            <a:r>
              <a:rPr lang="en-US" altLang="zh-CN" b="0" i="0" dirty="0" err="1">
                <a:solidFill>
                  <a:srgbClr val="606266"/>
                </a:solidFill>
                <a:effectLst/>
                <a:latin typeface="arial" panose="020B0604020202020204" pitchFamily="34" charset="0"/>
              </a:rPr>
              <a:t>Brigatinib</a:t>
            </a:r>
            <a:r>
              <a:rPr lang="zh-CN" altLang="en-US" b="0" i="0" dirty="0">
                <a:solidFill>
                  <a:srgbClr val="606266"/>
                </a:solidFill>
                <a:effectLst/>
                <a:latin typeface="arial" panose="020B0604020202020204" pitchFamily="34" charset="0"/>
              </a:rPr>
              <a:t>对既往接受克唑替尼治疗的</a:t>
            </a:r>
            <a:r>
              <a:rPr lang="en-US" altLang="zh-CN" b="0" i="0" dirty="0">
                <a:solidFill>
                  <a:srgbClr val="606266"/>
                </a:solidFill>
                <a:effectLst/>
                <a:latin typeface="arial" panose="020B0604020202020204" pitchFamily="34" charset="0"/>
              </a:rPr>
              <a:t>ROS1</a:t>
            </a:r>
            <a:r>
              <a:rPr lang="zh-CN" altLang="en-US" b="0" i="0" dirty="0">
                <a:solidFill>
                  <a:srgbClr val="606266"/>
                </a:solidFill>
                <a:effectLst/>
                <a:latin typeface="arial" panose="020B0604020202020204" pitchFamily="34" charset="0"/>
              </a:rPr>
              <a:t>阳性</a:t>
            </a:r>
            <a:r>
              <a:rPr lang="en-US" altLang="zh-CN" b="0" i="0" dirty="0">
                <a:solidFill>
                  <a:srgbClr val="606266"/>
                </a:solidFill>
                <a:effectLst/>
                <a:latin typeface="arial" panose="020B0604020202020204" pitchFamily="34" charset="0"/>
              </a:rPr>
              <a:t>NSCLC</a:t>
            </a:r>
            <a:r>
              <a:rPr lang="zh-CN" altLang="en-US" b="0" i="0" dirty="0">
                <a:solidFill>
                  <a:srgbClr val="606266"/>
                </a:solidFill>
                <a:effectLst/>
                <a:latin typeface="arial" panose="020B0604020202020204" pitchFamily="34" charset="0"/>
              </a:rPr>
              <a:t>患者具有中度活性，但未达到主要终点。</a:t>
            </a:r>
            <a:endParaRPr lang="en-US" altLang="zh-CN" b="0" i="0" dirty="0">
              <a:solidFill>
                <a:srgbClr val="606266"/>
              </a:solidFill>
              <a:effectLst/>
              <a:latin typeface="arial" panose="020B0604020202020204" pitchFamily="34" charset="0"/>
            </a:endParaRPr>
          </a:p>
          <a:p>
            <a:pPr marL="285750" indent="-285750">
              <a:buFont typeface="Arial" panose="020B0604020202020204" pitchFamily="34" charset="0"/>
              <a:buChar char="•"/>
            </a:pPr>
            <a:r>
              <a:rPr lang="en-US" altLang="zh-CN" dirty="0" err="1">
                <a:solidFill>
                  <a:srgbClr val="606266"/>
                </a:solidFill>
                <a:latin typeface="arial" panose="020B0604020202020204" pitchFamily="34" charset="0"/>
              </a:rPr>
              <a:t>B</a:t>
            </a:r>
            <a:r>
              <a:rPr lang="en-US" altLang="zh-CN" b="0" i="0" dirty="0" err="1">
                <a:solidFill>
                  <a:srgbClr val="606266"/>
                </a:solidFill>
                <a:effectLst/>
                <a:latin typeface="arial" panose="020B0604020202020204" pitchFamily="34" charset="0"/>
              </a:rPr>
              <a:t>rigatinib</a:t>
            </a:r>
            <a:r>
              <a:rPr lang="zh-CN" altLang="en-US" b="0" i="0" dirty="0">
                <a:solidFill>
                  <a:srgbClr val="606266"/>
                </a:solidFill>
                <a:effectLst/>
                <a:latin typeface="arial" panose="020B0604020202020204" pitchFamily="34" charset="0"/>
              </a:rPr>
              <a:t>的安全性特征与既往研究一致。</a:t>
            </a:r>
            <a:endParaRPr lang="en-US" altLang="zh-CN" dirty="0">
              <a:solidFill>
                <a:srgbClr val="606266"/>
              </a:solidFill>
              <a:latin typeface="arial" panose="020B0604020202020204" pitchFamily="34" charset="0"/>
            </a:endParaRPr>
          </a:p>
          <a:p>
            <a:pPr marL="285750" indent="-285750">
              <a:buFont typeface="Arial" panose="020B0604020202020204" pitchFamily="34" charset="0"/>
              <a:buChar char="•"/>
            </a:pPr>
            <a:r>
              <a:rPr lang="en-US" altLang="zh-CN" b="0" i="0" dirty="0">
                <a:solidFill>
                  <a:srgbClr val="606266"/>
                </a:solidFill>
                <a:effectLst/>
                <a:latin typeface="arial" panose="020B0604020202020204" pitchFamily="34" charset="0"/>
              </a:rPr>
              <a:t>ROS1</a:t>
            </a:r>
            <a:r>
              <a:rPr lang="zh-CN" altLang="en-US" b="0" i="0" dirty="0">
                <a:solidFill>
                  <a:srgbClr val="606266"/>
                </a:solidFill>
                <a:effectLst/>
                <a:latin typeface="arial" panose="020B0604020202020204" pitchFamily="34" charset="0"/>
              </a:rPr>
              <a:t>抑制剂初治</a:t>
            </a:r>
            <a:r>
              <a:rPr lang="en-US" altLang="zh-CN" dirty="0">
                <a:solidFill>
                  <a:srgbClr val="606266"/>
                </a:solidFill>
                <a:latin typeface="arial" panose="020B0604020202020204" pitchFamily="34" charset="0"/>
              </a:rPr>
              <a:t>NSCLC</a:t>
            </a:r>
            <a:r>
              <a:rPr lang="zh-CN" altLang="en-US" b="0" i="0" dirty="0">
                <a:solidFill>
                  <a:srgbClr val="606266"/>
                </a:solidFill>
                <a:effectLst/>
                <a:latin typeface="arial" panose="020B0604020202020204" pitchFamily="34" charset="0"/>
              </a:rPr>
              <a:t>患者的队列</a:t>
            </a:r>
            <a:r>
              <a:rPr lang="en-US" altLang="zh-CN" b="0" i="0" dirty="0">
                <a:solidFill>
                  <a:srgbClr val="606266"/>
                </a:solidFill>
                <a:effectLst/>
                <a:latin typeface="arial" panose="020B0604020202020204" pitchFamily="34" charset="0"/>
              </a:rPr>
              <a:t>1</a:t>
            </a:r>
            <a:r>
              <a:rPr lang="zh-CN" altLang="en-US" b="0" i="0" dirty="0">
                <a:solidFill>
                  <a:srgbClr val="606266"/>
                </a:solidFill>
                <a:effectLst/>
                <a:latin typeface="arial" panose="020B0604020202020204" pitchFamily="34" charset="0"/>
              </a:rPr>
              <a:t>入组正在进行中，数据将在未来的大会上展示</a:t>
            </a:r>
            <a:endParaRPr lang="zh-CN" altLang="en-US" dirty="0"/>
          </a:p>
        </p:txBody>
      </p:sp>
      <p:sp>
        <p:nvSpPr>
          <p:cNvPr id="4" name="灯片编号占位符 3"/>
          <p:cNvSpPr>
            <a:spLocks noGrp="1"/>
          </p:cNvSpPr>
          <p:nvPr>
            <p:ph type="sldNum" sz="quarter" idx="5"/>
          </p:nvPr>
        </p:nvSpPr>
        <p:spPr/>
        <p:txBody>
          <a:bodyPr/>
          <a:lstStyle/>
          <a:p>
            <a:fld id="{7255AB98-BD9A-4C71-B09F-4AF27D0ED786}" type="slidenum">
              <a:rPr lang="zh-CN" altLang="en-US" smtClean="0"/>
              <a:t>49</a:t>
            </a:fld>
            <a:endParaRPr lang="zh-CN" altLang="en-US"/>
          </a:p>
        </p:txBody>
      </p:sp>
    </p:spTree>
    <p:extLst>
      <p:ext uri="{BB962C8B-B14F-4D97-AF65-F5344CB8AC3E}">
        <p14:creationId xmlns:p14="http://schemas.microsoft.com/office/powerpoint/2010/main" val="1259032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ROS-1</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新药迭出，值得期待</a:t>
            </a:r>
          </a:p>
          <a:p>
            <a:endParaRPr lang="zh-CN" altLang="en-US" dirty="0"/>
          </a:p>
        </p:txBody>
      </p:sp>
      <p:sp>
        <p:nvSpPr>
          <p:cNvPr id="4" name="灯片编号占位符 3"/>
          <p:cNvSpPr>
            <a:spLocks noGrp="1"/>
          </p:cNvSpPr>
          <p:nvPr>
            <p:ph type="sldNum" sz="quarter" idx="5"/>
          </p:nvPr>
        </p:nvSpPr>
        <p:spPr/>
        <p:txBody>
          <a:bodyPr/>
          <a:lstStyle/>
          <a:p>
            <a:fld id="{7255AB98-BD9A-4C71-B09F-4AF27D0ED786}" type="slidenum">
              <a:rPr lang="zh-CN" altLang="en-US" smtClean="0"/>
              <a:t>50</a:t>
            </a:fld>
            <a:endParaRPr lang="zh-CN" altLang="en-US"/>
          </a:p>
        </p:txBody>
      </p:sp>
    </p:spTree>
    <p:extLst>
      <p:ext uri="{BB962C8B-B14F-4D97-AF65-F5344CB8AC3E}">
        <p14:creationId xmlns:p14="http://schemas.microsoft.com/office/powerpoint/2010/main" val="329877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222222"/>
                </a:solidFill>
                <a:effectLst/>
                <a:latin typeface="Microsoft YaHei" panose="020B0503020204020204" pitchFamily="34" charset="-122"/>
                <a:ea typeface="Microsoft YaHei" panose="020B0503020204020204" pitchFamily="34" charset="-122"/>
              </a:rPr>
              <a:t>2021</a:t>
            </a:r>
            <a:r>
              <a:rPr lang="zh-CN" altLang="en-US" b="0" i="0" dirty="0">
                <a:solidFill>
                  <a:srgbClr val="222222"/>
                </a:solidFill>
                <a:effectLst/>
                <a:latin typeface="Microsoft YaHei" panose="020B0503020204020204" pitchFamily="34" charset="-122"/>
                <a:ea typeface="Microsoft YaHei" panose="020B0503020204020204" pitchFamily="34" charset="-122"/>
              </a:rPr>
              <a:t>年</a:t>
            </a:r>
            <a:r>
              <a:rPr lang="en-US" altLang="zh-CN" b="0" i="0" dirty="0">
                <a:solidFill>
                  <a:srgbClr val="222222"/>
                </a:solidFill>
                <a:effectLst/>
                <a:latin typeface="Microsoft YaHei" panose="020B0503020204020204" pitchFamily="34" charset="-122"/>
                <a:ea typeface="Microsoft YaHei" panose="020B0503020204020204" pitchFamily="34" charset="-122"/>
              </a:rPr>
              <a:t>3</a:t>
            </a:r>
            <a:r>
              <a:rPr lang="zh-CN" altLang="en-US" b="0" i="0" dirty="0">
                <a:solidFill>
                  <a:srgbClr val="222222"/>
                </a:solidFill>
                <a:effectLst/>
                <a:latin typeface="Microsoft YaHei" panose="020B0503020204020204" pitchFamily="34" charset="-122"/>
                <a:ea typeface="Microsoft YaHei" panose="020B0503020204020204" pitchFamily="34" charset="-122"/>
              </a:rPr>
              <a:t>月，</a:t>
            </a:r>
            <a:r>
              <a:rPr lang="en-US" altLang="zh-CN" b="0" i="0" dirty="0">
                <a:solidFill>
                  <a:srgbClr val="222222"/>
                </a:solidFill>
                <a:effectLst/>
                <a:latin typeface="Microsoft YaHei" panose="020B0503020204020204" pitchFamily="34" charset="-122"/>
                <a:ea typeface="Microsoft YaHei" panose="020B0503020204020204" pitchFamily="34" charset="-122"/>
              </a:rPr>
              <a:t>FDA</a:t>
            </a:r>
            <a:r>
              <a:rPr lang="zh-CN" altLang="en-US" b="0" i="0" dirty="0">
                <a:solidFill>
                  <a:srgbClr val="222222"/>
                </a:solidFill>
                <a:effectLst/>
                <a:latin typeface="Microsoft YaHei" panose="020B0503020204020204" pitchFamily="34" charset="-122"/>
                <a:ea typeface="Microsoft YaHei" panose="020B0503020204020204" pitchFamily="34" charset="-122"/>
              </a:rPr>
              <a:t>批准了劳拉替尼一线治疗</a:t>
            </a:r>
            <a:r>
              <a:rPr lang="en-US" altLang="zh-CN" b="0" i="0" dirty="0">
                <a:solidFill>
                  <a:srgbClr val="222222"/>
                </a:solidFill>
                <a:effectLst/>
                <a:latin typeface="Microsoft YaHei" panose="020B0503020204020204" pitchFamily="34" charset="-122"/>
                <a:ea typeface="Microsoft YaHei" panose="020B0503020204020204" pitchFamily="34" charset="-122"/>
              </a:rPr>
              <a:t>ALK</a:t>
            </a:r>
            <a:r>
              <a:rPr lang="zh-CN" altLang="en-US" b="0" i="0" dirty="0">
                <a:solidFill>
                  <a:srgbClr val="222222"/>
                </a:solidFill>
                <a:effectLst/>
                <a:latin typeface="Microsoft YaHei" panose="020B0503020204020204" pitchFamily="34" charset="-122"/>
                <a:ea typeface="Microsoft YaHei" panose="020B0503020204020204" pitchFamily="34" charset="-122"/>
              </a:rPr>
              <a:t>阳性转移性</a:t>
            </a:r>
            <a:r>
              <a:rPr lang="en-US" altLang="zh-CN" b="0" i="0" dirty="0">
                <a:solidFill>
                  <a:srgbClr val="222222"/>
                </a:solidFill>
                <a:effectLst/>
                <a:latin typeface="Microsoft YaHei" panose="020B0503020204020204" pitchFamily="34" charset="-122"/>
                <a:ea typeface="Microsoft YaHei" panose="020B0503020204020204" pitchFamily="34" charset="-122"/>
              </a:rPr>
              <a:t>NSCLC</a:t>
            </a:r>
            <a:r>
              <a:rPr lang="zh-CN" altLang="en-US" b="0" i="0" dirty="0">
                <a:solidFill>
                  <a:srgbClr val="222222"/>
                </a:solidFill>
                <a:effectLst/>
                <a:latin typeface="Microsoft YaHei" panose="020B0503020204020204" pitchFamily="34" charset="-122"/>
                <a:ea typeface="Microsoft YaHei" panose="020B0503020204020204" pitchFamily="34" charset="-122"/>
              </a:rPr>
              <a:t>患者。 该批准是基于</a:t>
            </a:r>
            <a:r>
              <a:rPr lang="en-US" altLang="zh-CN" b="0" i="0" dirty="0">
                <a:solidFill>
                  <a:srgbClr val="222222"/>
                </a:solidFill>
                <a:effectLst/>
                <a:latin typeface="Microsoft YaHei" panose="020B0503020204020204" pitchFamily="34" charset="-122"/>
                <a:ea typeface="Microsoft YaHei" panose="020B0503020204020204" pitchFamily="34" charset="-122"/>
              </a:rPr>
              <a:t>III</a:t>
            </a:r>
            <a:r>
              <a:rPr lang="zh-CN" altLang="en-US" b="0" i="0" dirty="0">
                <a:solidFill>
                  <a:srgbClr val="222222"/>
                </a:solidFill>
                <a:effectLst/>
                <a:latin typeface="Microsoft YaHei" panose="020B0503020204020204" pitchFamily="34" charset="-122"/>
                <a:ea typeface="Microsoft YaHei" panose="020B0503020204020204" pitchFamily="34" charset="-122"/>
              </a:rPr>
              <a:t>期</a:t>
            </a:r>
            <a:r>
              <a:rPr lang="en-US" altLang="zh-CN" b="0" i="0" dirty="0">
                <a:solidFill>
                  <a:srgbClr val="222222"/>
                </a:solidFill>
                <a:effectLst/>
                <a:latin typeface="Microsoft YaHei" panose="020B0503020204020204" pitchFamily="34" charset="-122"/>
                <a:ea typeface="Microsoft YaHei" panose="020B0503020204020204" pitchFamily="34" charset="-122"/>
              </a:rPr>
              <a:t>CROWN</a:t>
            </a:r>
            <a:r>
              <a:rPr lang="zh-CN" altLang="en-US" b="0" i="0" dirty="0">
                <a:solidFill>
                  <a:srgbClr val="222222"/>
                </a:solidFill>
                <a:effectLst/>
                <a:latin typeface="Microsoft YaHei" panose="020B0503020204020204" pitchFamily="34" charset="-122"/>
                <a:ea typeface="Microsoft YaHei" panose="020B0503020204020204" pitchFamily="34" charset="-122"/>
              </a:rPr>
              <a:t>临床研究结果。</a:t>
            </a:r>
            <a:endParaRPr lang="en-US" altLang="zh-CN" b="0" i="0" dirty="0">
              <a:solidFill>
                <a:srgbClr val="222222"/>
              </a:solidFill>
              <a:effectLst/>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222222"/>
              </a:solidFill>
              <a:effectLst/>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222222"/>
                </a:solidFill>
                <a:effectLst/>
                <a:latin typeface="Microsoft YaHei" panose="020B0503020204020204" pitchFamily="34" charset="-122"/>
                <a:ea typeface="Microsoft YaHei" panose="020B0503020204020204" pitchFamily="34" charset="-122"/>
              </a:rPr>
              <a:t>2021</a:t>
            </a:r>
            <a:r>
              <a:rPr lang="zh-CN" altLang="en-US" sz="1200" b="0" i="0" dirty="0">
                <a:solidFill>
                  <a:srgbClr val="222222"/>
                </a:solidFill>
                <a:effectLst/>
                <a:latin typeface="Microsoft YaHei" panose="020B0503020204020204" pitchFamily="34" charset="-122"/>
                <a:ea typeface="Microsoft YaHei" panose="020B0503020204020204" pitchFamily="34" charset="-122"/>
              </a:rPr>
              <a:t>年</a:t>
            </a:r>
            <a:r>
              <a:rPr lang="en-US" altLang="zh-CN" sz="1200" b="0" i="0" dirty="0">
                <a:solidFill>
                  <a:srgbClr val="222222"/>
                </a:solidFill>
                <a:effectLst/>
                <a:latin typeface="Microsoft YaHei" panose="020B0503020204020204" pitchFamily="34" charset="-122"/>
                <a:ea typeface="Microsoft YaHei" panose="020B0503020204020204" pitchFamily="34" charset="-122"/>
              </a:rPr>
              <a:t>7</a:t>
            </a:r>
            <a:r>
              <a:rPr lang="zh-CN" altLang="en-US" sz="1200" b="0" i="0" dirty="0">
                <a:solidFill>
                  <a:srgbClr val="222222"/>
                </a:solidFill>
                <a:effectLst/>
                <a:latin typeface="Microsoft YaHei" panose="020B0503020204020204" pitchFamily="34" charset="-122"/>
                <a:ea typeface="Microsoft YaHei" panose="020B0503020204020204" pitchFamily="34" charset="-122"/>
              </a:rPr>
              <a:t>月</a:t>
            </a:r>
            <a:r>
              <a:rPr lang="en-US" altLang="zh-CN" sz="1200" b="0" i="0" dirty="0">
                <a:solidFill>
                  <a:srgbClr val="222222"/>
                </a:solidFill>
                <a:effectLst/>
                <a:latin typeface="Microsoft YaHei" panose="020B0503020204020204" pitchFamily="34" charset="-122"/>
                <a:ea typeface="Microsoft YaHei" panose="020B0503020204020204" pitchFamily="34" charset="-122"/>
              </a:rPr>
              <a:t>13</a:t>
            </a:r>
            <a:r>
              <a:rPr lang="zh-CN" altLang="en-US" sz="1200" b="0" i="0" dirty="0">
                <a:solidFill>
                  <a:srgbClr val="222222"/>
                </a:solidFill>
                <a:effectLst/>
                <a:latin typeface="Microsoft YaHei" panose="020B0503020204020204" pitchFamily="34" charset="-122"/>
                <a:ea typeface="Microsoft YaHei" panose="020B0503020204020204" pitchFamily="34" charset="-122"/>
              </a:rPr>
              <a:t>日，盐酸恩沙替尼胶囊新增适应症的申请已获得</a:t>
            </a:r>
            <a:r>
              <a:rPr lang="en-US" altLang="zh-CN" sz="1200" b="0" i="0" dirty="0">
                <a:solidFill>
                  <a:srgbClr val="222222"/>
                </a:solidFill>
                <a:effectLst/>
                <a:latin typeface="Microsoft YaHei" panose="020B0503020204020204" pitchFamily="34" charset="-122"/>
                <a:ea typeface="Microsoft YaHei" panose="020B0503020204020204" pitchFamily="34" charset="-122"/>
              </a:rPr>
              <a:t>NMPA</a:t>
            </a:r>
            <a:r>
              <a:rPr lang="zh-CN" altLang="en-US" sz="1200" b="0" i="0" dirty="0">
                <a:solidFill>
                  <a:srgbClr val="222222"/>
                </a:solidFill>
                <a:effectLst/>
                <a:latin typeface="Microsoft YaHei" panose="020B0503020204020204" pitchFamily="34" charset="-122"/>
                <a:ea typeface="Microsoft YaHei" panose="020B0503020204020204" pitchFamily="34" charset="-122"/>
              </a:rPr>
              <a:t>的受理。此次，恩沙替尼新增适应证为：</a:t>
            </a:r>
            <a:r>
              <a:rPr lang="en-US" altLang="zh-CN" sz="1200" b="0" i="0" dirty="0">
                <a:solidFill>
                  <a:srgbClr val="222222"/>
                </a:solidFill>
                <a:effectLst/>
                <a:latin typeface="Microsoft YaHei" panose="020B0503020204020204" pitchFamily="34" charset="-122"/>
                <a:ea typeface="Microsoft YaHei" panose="020B0503020204020204" pitchFamily="34" charset="-122"/>
              </a:rPr>
              <a:t>ALK</a:t>
            </a:r>
            <a:r>
              <a:rPr lang="zh-CN" altLang="en-US" sz="1200" b="0" i="0" dirty="0">
                <a:solidFill>
                  <a:srgbClr val="222222"/>
                </a:solidFill>
                <a:effectLst/>
                <a:latin typeface="Microsoft YaHei" panose="020B0503020204020204" pitchFamily="34" charset="-122"/>
                <a:ea typeface="Microsoft YaHei" panose="020B0503020204020204" pitchFamily="34" charset="-122"/>
              </a:rPr>
              <a:t>阳性局部晚期或</a:t>
            </a:r>
            <a:r>
              <a:rPr lang="zh-CN" altLang="en-US" sz="1200" dirty="0">
                <a:solidFill>
                  <a:srgbClr val="222222"/>
                </a:solidFill>
                <a:latin typeface="Microsoft YaHei" panose="020B0503020204020204" pitchFamily="34" charset="-122"/>
                <a:ea typeface="Microsoft YaHei" panose="020B0503020204020204" pitchFamily="34" charset="-122"/>
              </a:rPr>
              <a:t>转移性</a:t>
            </a:r>
            <a:r>
              <a:rPr lang="en-US" altLang="zh-CN" sz="1200" dirty="0">
                <a:solidFill>
                  <a:srgbClr val="222222"/>
                </a:solidFill>
                <a:latin typeface="Microsoft YaHei" panose="020B0503020204020204" pitchFamily="34" charset="-122"/>
                <a:ea typeface="Microsoft YaHei" panose="020B0503020204020204" pitchFamily="34" charset="-122"/>
              </a:rPr>
              <a:t>NSCLC</a:t>
            </a:r>
            <a:r>
              <a:rPr lang="zh-CN" altLang="en-US" sz="1200" dirty="0">
                <a:solidFill>
                  <a:srgbClr val="222222"/>
                </a:solidFill>
                <a:latin typeface="Microsoft YaHei" panose="020B0503020204020204" pitchFamily="34" charset="-122"/>
                <a:ea typeface="Microsoft YaHei" panose="020B0503020204020204" pitchFamily="34" charset="-122"/>
              </a:rPr>
              <a:t>患者的一线治疗。</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222222"/>
              </a:solidFill>
              <a:effectLst/>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255AB98-BD9A-4C71-B09F-4AF27D0ED786}" type="slidenum">
              <a:rPr lang="zh-CN" altLang="en-US" smtClean="0"/>
              <a:t>5</a:t>
            </a:fld>
            <a:endParaRPr lang="zh-CN" altLang="en-US"/>
          </a:p>
        </p:txBody>
      </p:sp>
    </p:spTree>
    <p:extLst>
      <p:ext uri="{BB962C8B-B14F-4D97-AF65-F5344CB8AC3E}">
        <p14:creationId xmlns:p14="http://schemas.microsoft.com/office/powerpoint/2010/main" val="212679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20</a:t>
            </a:fld>
            <a:endParaRPr lang="zh-CN" altLang="en-US"/>
          </a:p>
        </p:txBody>
      </p:sp>
    </p:spTree>
    <p:extLst>
      <p:ext uri="{BB962C8B-B14F-4D97-AF65-F5344CB8AC3E}">
        <p14:creationId xmlns:p14="http://schemas.microsoft.com/office/powerpoint/2010/main" val="102013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21</a:t>
            </a:fld>
            <a:endParaRPr lang="zh-CN" altLang="en-US"/>
          </a:p>
        </p:txBody>
      </p:sp>
    </p:spTree>
    <p:extLst>
      <p:ext uri="{BB962C8B-B14F-4D97-AF65-F5344CB8AC3E}">
        <p14:creationId xmlns:p14="http://schemas.microsoft.com/office/powerpoint/2010/main" val="102013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22</a:t>
            </a:fld>
            <a:endParaRPr lang="zh-CN" altLang="en-US"/>
          </a:p>
        </p:txBody>
      </p:sp>
    </p:spTree>
    <p:extLst>
      <p:ext uri="{BB962C8B-B14F-4D97-AF65-F5344CB8AC3E}">
        <p14:creationId xmlns:p14="http://schemas.microsoft.com/office/powerpoint/2010/main" val="102013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Arial" panose="020B0604020202020204" pitchFamily="34" charset="0"/>
                <a:ea typeface="微软雅黑" panose="020B0503020204020204" pitchFamily="34" charset="-122"/>
                <a:cs typeface="Arial" panose="020B0604020202020204" pitchFamily="34" charset="0"/>
              </a:rPr>
              <a:t>该研究探讨了</a:t>
            </a:r>
            <a:r>
              <a:rPr lang="en-US" altLang="zh-CN" dirty="0">
                <a:latin typeface="Arial" panose="020B0604020202020204" pitchFamily="34" charset="0"/>
                <a:ea typeface="微软雅黑" panose="020B0503020204020204" pitchFamily="34" charset="-122"/>
                <a:cs typeface="Arial" panose="020B0604020202020204" pitchFamily="34" charset="0"/>
              </a:rPr>
              <a:t>TP53</a:t>
            </a:r>
            <a:r>
              <a:rPr lang="zh-CN" altLang="en-US" dirty="0">
                <a:latin typeface="Arial" panose="020B0604020202020204" pitchFamily="34" charset="0"/>
                <a:ea typeface="微软雅黑" panose="020B0503020204020204" pitchFamily="34" charset="-122"/>
                <a:cs typeface="Arial" panose="020B0604020202020204" pitchFamily="34" charset="0"/>
              </a:rPr>
              <a:t>突变对</a:t>
            </a:r>
            <a:r>
              <a:rPr lang="en-US" altLang="zh-CN" dirty="0">
                <a:latin typeface="Arial" panose="020B0604020202020204" pitchFamily="34" charset="0"/>
                <a:ea typeface="微软雅黑" panose="020B0503020204020204" pitchFamily="34" charset="-122"/>
                <a:cs typeface="Arial" panose="020B0604020202020204" pitchFamily="34" charset="0"/>
              </a:rPr>
              <a:t>ALK</a:t>
            </a:r>
            <a:r>
              <a:rPr lang="zh-CN" altLang="en-US" dirty="0">
                <a:latin typeface="Arial" panose="020B0604020202020204" pitchFamily="34" charset="0"/>
                <a:ea typeface="微软雅黑" panose="020B0503020204020204" pitchFamily="34" charset="-122"/>
                <a:cs typeface="Arial" panose="020B0604020202020204" pitchFamily="34" charset="0"/>
              </a:rPr>
              <a:t>阳性</a:t>
            </a:r>
            <a:r>
              <a:rPr lang="en-US" altLang="zh-CN" dirty="0">
                <a:latin typeface="Arial" panose="020B0604020202020204" pitchFamily="34" charset="0"/>
                <a:ea typeface="微软雅黑" panose="020B0503020204020204" pitchFamily="34" charset="-122"/>
                <a:cs typeface="Arial" panose="020B0604020202020204" pitchFamily="34" charset="0"/>
              </a:rPr>
              <a:t>NSCLC</a:t>
            </a:r>
            <a:r>
              <a:rPr lang="zh-CN" altLang="en-US" dirty="0">
                <a:latin typeface="Arial" panose="020B0604020202020204" pitchFamily="34" charset="0"/>
                <a:ea typeface="微软雅黑" panose="020B0503020204020204" pitchFamily="34" charset="-122"/>
                <a:cs typeface="Arial" panose="020B0604020202020204" pitchFamily="34" charset="0"/>
              </a:rPr>
              <a:t>患者肿瘤进化的影响，并揭示了恩沙替尼治疗过程中肿瘤进化至耐药的部分机制，可有效指导进一步的研究方向和临床治疗实践，并为</a:t>
            </a:r>
            <a:r>
              <a:rPr lang="en-US" altLang="zh-CN" dirty="0" err="1">
                <a:latin typeface="Arial" panose="020B0604020202020204" pitchFamily="34" charset="0"/>
                <a:ea typeface="微软雅黑" panose="020B0503020204020204" pitchFamily="34" charset="-122"/>
                <a:cs typeface="Arial" panose="020B0604020202020204" pitchFamily="34" charset="0"/>
              </a:rPr>
              <a:t>ctDNA</a:t>
            </a:r>
            <a:r>
              <a:rPr lang="zh-CN" altLang="en-US" dirty="0">
                <a:latin typeface="Arial" panose="020B0604020202020204" pitchFamily="34" charset="0"/>
                <a:ea typeface="微软雅黑" panose="020B0503020204020204" pitchFamily="34" charset="-122"/>
                <a:cs typeface="Arial" panose="020B0604020202020204" pitchFamily="34" charset="0"/>
              </a:rPr>
              <a:t>在靶向治疗中的临床应用提供了新的证据，也为恩沙替尼一线治疗提供了更充分的条件。</a:t>
            </a:r>
          </a:p>
          <a:p>
            <a:endParaRPr lang="zh-CN" altLang="en-US" dirty="0"/>
          </a:p>
        </p:txBody>
      </p:sp>
      <p:sp>
        <p:nvSpPr>
          <p:cNvPr id="4" name="灯片编号占位符 3"/>
          <p:cNvSpPr>
            <a:spLocks noGrp="1"/>
          </p:cNvSpPr>
          <p:nvPr>
            <p:ph type="sldNum" sz="quarter" idx="5"/>
          </p:nvPr>
        </p:nvSpPr>
        <p:spPr/>
        <p:txBody>
          <a:bodyPr/>
          <a:lstStyle/>
          <a:p>
            <a:fld id="{7255AB98-BD9A-4C71-B09F-4AF27D0ED786}" type="slidenum">
              <a:rPr lang="zh-CN" altLang="en-US" smtClean="0">
                <a:solidFill>
                  <a:prstClr val="black"/>
                </a:solidFill>
                <a:latin typeface="Calibri"/>
                <a:ea typeface="宋体"/>
              </a:rPr>
              <a:pPr/>
              <a:t>28</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57936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既往文献报道，不同的</a:t>
            </a:r>
            <a:r>
              <a:rPr lang="en-US" altLang="zh-CN" dirty="0">
                <a:effectLst/>
              </a:rPr>
              <a:t>ALK</a:t>
            </a:r>
            <a:r>
              <a:rPr lang="zh-CN" altLang="en-US" dirty="0">
                <a:effectLst/>
              </a:rPr>
              <a:t>抑制剂耐药机制存在差异，旁路激活及病理类型转换是已知的耐药机制。此外，二代</a:t>
            </a:r>
            <a:r>
              <a:rPr lang="en-US" altLang="zh-CN" dirty="0">
                <a:effectLst/>
              </a:rPr>
              <a:t>ALK</a:t>
            </a:r>
            <a:r>
              <a:rPr lang="zh-CN" altLang="en-US" dirty="0">
                <a:effectLst/>
              </a:rPr>
              <a:t>抑制剂产生耐药以突变居多，不同的二代</a:t>
            </a:r>
            <a:r>
              <a:rPr lang="en-US" altLang="zh-CN" dirty="0">
                <a:effectLst/>
              </a:rPr>
              <a:t>ALK</a:t>
            </a:r>
            <a:r>
              <a:rPr lang="zh-CN" altLang="en-US" dirty="0">
                <a:effectLst/>
              </a:rPr>
              <a:t>抑制剂产生的耐药突变位点也不尽相同，</a:t>
            </a:r>
            <a:r>
              <a:rPr lang="en-US" altLang="zh-CN" i="1" dirty="0">
                <a:effectLst/>
              </a:rPr>
              <a:t>G1202R</a:t>
            </a:r>
            <a:r>
              <a:rPr lang="zh-CN" altLang="en-US" dirty="0">
                <a:effectLst/>
              </a:rPr>
              <a:t>是已知的共有耐药位点。</a:t>
            </a:r>
            <a:br>
              <a:rPr lang="zh-CN" altLang="en-US" dirty="0">
                <a:effectLst/>
              </a:rPr>
            </a:br>
            <a:r>
              <a:rPr lang="zh-CN" altLang="en-US" dirty="0">
                <a:effectLst/>
              </a:rPr>
              <a:t>此次研究通过获取患者的外周血</a:t>
            </a:r>
            <a:r>
              <a:rPr lang="en-US" altLang="zh-CN" dirty="0" err="1">
                <a:effectLst/>
              </a:rPr>
              <a:t>ctDNA</a:t>
            </a:r>
            <a:r>
              <a:rPr lang="zh-CN" altLang="en-US" dirty="0">
                <a:effectLst/>
              </a:rPr>
              <a:t>，采用</a:t>
            </a:r>
            <a:r>
              <a:rPr lang="en-US" altLang="zh-CN" dirty="0">
                <a:effectLst/>
              </a:rPr>
              <a:t>NGS</a:t>
            </a:r>
            <a:r>
              <a:rPr lang="zh-CN" altLang="en-US" dirty="0">
                <a:effectLst/>
              </a:rPr>
              <a:t>基因测序方法，对前期已见文献报道的包括</a:t>
            </a:r>
            <a:r>
              <a:rPr lang="en-US" altLang="zh-CN" dirty="0">
                <a:effectLst/>
              </a:rPr>
              <a:t>ALK</a:t>
            </a:r>
            <a:r>
              <a:rPr lang="zh-CN" altLang="en-US" dirty="0">
                <a:effectLst/>
              </a:rPr>
              <a:t>激酶区突变如：</a:t>
            </a:r>
            <a:r>
              <a:rPr lang="en-US" altLang="zh-CN" i="1" dirty="0">
                <a:effectLst/>
              </a:rPr>
              <a:t>L1196M</a:t>
            </a:r>
            <a:r>
              <a:rPr lang="zh-CN" altLang="en-US" i="1" dirty="0">
                <a:effectLst/>
              </a:rPr>
              <a:t>、</a:t>
            </a:r>
            <a:r>
              <a:rPr lang="en-US" altLang="zh-CN" i="1" dirty="0">
                <a:effectLst/>
              </a:rPr>
              <a:t>G1269A</a:t>
            </a:r>
            <a:r>
              <a:rPr lang="zh-CN" altLang="en-US" i="1" dirty="0">
                <a:effectLst/>
              </a:rPr>
              <a:t>、</a:t>
            </a:r>
            <a:r>
              <a:rPr lang="en-US" altLang="zh-CN" i="1" dirty="0">
                <a:effectLst/>
              </a:rPr>
              <a:t>C1156Y</a:t>
            </a:r>
            <a:r>
              <a:rPr lang="zh-CN" altLang="en-US" i="1" dirty="0">
                <a:effectLst/>
              </a:rPr>
              <a:t>、</a:t>
            </a:r>
            <a:r>
              <a:rPr lang="en-US" altLang="zh-CN" i="1" dirty="0">
                <a:effectLst/>
              </a:rPr>
              <a:t>G1202R</a:t>
            </a:r>
            <a:r>
              <a:rPr lang="zh-CN" altLang="en-US" i="1" dirty="0">
                <a:effectLst/>
              </a:rPr>
              <a:t>、</a:t>
            </a:r>
            <a:r>
              <a:rPr lang="en-US" altLang="zh-CN" i="1" dirty="0">
                <a:effectLst/>
              </a:rPr>
              <a:t>E1210K</a:t>
            </a:r>
            <a:r>
              <a:rPr lang="zh-CN" altLang="en-US" dirty="0">
                <a:effectLst/>
              </a:rPr>
              <a:t>等大量耐药位点，</a:t>
            </a:r>
            <a:r>
              <a:rPr lang="en-US" altLang="zh-CN" i="1" dirty="0">
                <a:effectLst/>
              </a:rPr>
              <a:t>TP53</a:t>
            </a:r>
            <a:r>
              <a:rPr lang="zh-CN" altLang="en-US" dirty="0">
                <a:effectLst/>
              </a:rPr>
              <a:t>以及其它基因的突变及耐药情况进行了深入研究。</a:t>
            </a:r>
            <a:endParaRPr lang="zh-CN" altLang="en-US" dirty="0"/>
          </a:p>
        </p:txBody>
      </p:sp>
      <p:sp>
        <p:nvSpPr>
          <p:cNvPr id="4" name="灯片编号占位符 3"/>
          <p:cNvSpPr>
            <a:spLocks noGrp="1"/>
          </p:cNvSpPr>
          <p:nvPr>
            <p:ph type="sldNum" sz="quarter" idx="5"/>
          </p:nvPr>
        </p:nvSpPr>
        <p:spPr/>
        <p:txBody>
          <a:bodyPr/>
          <a:lstStyle/>
          <a:p>
            <a:fld id="{7255AB98-BD9A-4C71-B09F-4AF27D0ED786}" type="slidenum">
              <a:rPr lang="zh-CN" altLang="en-US" smtClean="0"/>
              <a:t>29</a:t>
            </a:fld>
            <a:endParaRPr lang="zh-CN" altLang="en-US"/>
          </a:p>
        </p:txBody>
      </p:sp>
    </p:spTree>
    <p:extLst>
      <p:ext uri="{BB962C8B-B14F-4D97-AF65-F5344CB8AC3E}">
        <p14:creationId xmlns:p14="http://schemas.microsoft.com/office/powerpoint/2010/main" val="33042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30</a:t>
            </a:fld>
            <a:endParaRPr lang="zh-CN" altLang="en-US"/>
          </a:p>
        </p:txBody>
      </p:sp>
    </p:spTree>
    <p:extLst>
      <p:ext uri="{BB962C8B-B14F-4D97-AF65-F5344CB8AC3E}">
        <p14:creationId xmlns:p14="http://schemas.microsoft.com/office/powerpoint/2010/main" val="102013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32</a:t>
            </a:fld>
            <a:endParaRPr lang="zh-CN" altLang="en-US"/>
          </a:p>
        </p:txBody>
      </p:sp>
    </p:spTree>
    <p:extLst>
      <p:ext uri="{BB962C8B-B14F-4D97-AF65-F5344CB8AC3E}">
        <p14:creationId xmlns:p14="http://schemas.microsoft.com/office/powerpoint/2010/main" val="1020138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165B4F-85F6-4D0B-831B-068A2C564DF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4D2CD60-2787-4F19-BF0B-DB443D7F4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00624D7-28BC-4CB8-A24E-A89FEB10A3FC}"/>
              </a:ext>
            </a:extLst>
          </p:cNvPr>
          <p:cNvSpPr>
            <a:spLocks noGrp="1"/>
          </p:cNvSpPr>
          <p:nvPr>
            <p:ph type="dt" sz="half" idx="10"/>
          </p:nvPr>
        </p:nvSpPr>
        <p:spPr/>
        <p:txBody>
          <a:bodyPr/>
          <a:lstStyle/>
          <a:p>
            <a:fld id="{BD9D05AD-63EF-4729-B2D6-F0650249485E}" type="datetimeFigureOut">
              <a:rPr lang="zh-CN" altLang="en-US" smtClean="0"/>
              <a:t>2021/12/30</a:t>
            </a:fld>
            <a:endParaRPr lang="zh-CN" altLang="en-US"/>
          </a:p>
        </p:txBody>
      </p:sp>
      <p:sp>
        <p:nvSpPr>
          <p:cNvPr id="5" name="页脚占位符 4">
            <a:extLst>
              <a:ext uri="{FF2B5EF4-FFF2-40B4-BE49-F238E27FC236}">
                <a16:creationId xmlns:a16="http://schemas.microsoft.com/office/drawing/2014/main" id="{2E85AF81-7B4D-4430-8D35-9F48F00466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9F54C8-E647-49FF-A6BA-A426D4E2C86E}"/>
              </a:ext>
            </a:extLst>
          </p:cNvPr>
          <p:cNvSpPr>
            <a:spLocks noGrp="1"/>
          </p:cNvSpPr>
          <p:nvPr>
            <p:ph type="sldNum" sz="quarter" idx="12"/>
          </p:nvPr>
        </p:nvSpPr>
        <p:spPr/>
        <p:txBody>
          <a:bodyPr/>
          <a:lstStyle/>
          <a:p>
            <a:fld id="{E77AEAE8-E28E-474D-A61D-FE882E89BD9E}" type="slidenum">
              <a:rPr lang="zh-CN" altLang="en-US" smtClean="0"/>
              <a:t>‹#›</a:t>
            </a:fld>
            <a:endParaRPr lang="zh-CN" altLang="en-US"/>
          </a:p>
        </p:txBody>
      </p:sp>
    </p:spTree>
    <p:extLst>
      <p:ext uri="{BB962C8B-B14F-4D97-AF65-F5344CB8AC3E}">
        <p14:creationId xmlns:p14="http://schemas.microsoft.com/office/powerpoint/2010/main" val="262464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741178-B807-4040-9BB4-ACE4B53F1E3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D5465C9-E911-4121-82E9-F4F34AF6469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C409483-13A6-489F-ADC2-A854F33BF5C2}"/>
              </a:ext>
            </a:extLst>
          </p:cNvPr>
          <p:cNvSpPr>
            <a:spLocks noGrp="1"/>
          </p:cNvSpPr>
          <p:nvPr>
            <p:ph type="dt" sz="half" idx="10"/>
          </p:nvPr>
        </p:nvSpPr>
        <p:spPr/>
        <p:txBody>
          <a:bodyPr/>
          <a:lstStyle/>
          <a:p>
            <a:fld id="{BD9D05AD-63EF-4729-B2D6-F0650249485E}" type="datetimeFigureOut">
              <a:rPr lang="zh-CN" altLang="en-US" smtClean="0"/>
              <a:t>2021/12/30</a:t>
            </a:fld>
            <a:endParaRPr lang="zh-CN" altLang="en-US"/>
          </a:p>
        </p:txBody>
      </p:sp>
      <p:sp>
        <p:nvSpPr>
          <p:cNvPr id="5" name="页脚占位符 4">
            <a:extLst>
              <a:ext uri="{FF2B5EF4-FFF2-40B4-BE49-F238E27FC236}">
                <a16:creationId xmlns:a16="http://schemas.microsoft.com/office/drawing/2014/main" id="{A580E07E-0B38-4EA0-B5BB-3C98A78B65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C4FCDA-16A7-46AD-875C-DFE77BECA812}"/>
              </a:ext>
            </a:extLst>
          </p:cNvPr>
          <p:cNvSpPr>
            <a:spLocks noGrp="1"/>
          </p:cNvSpPr>
          <p:nvPr>
            <p:ph type="sldNum" sz="quarter" idx="12"/>
          </p:nvPr>
        </p:nvSpPr>
        <p:spPr/>
        <p:txBody>
          <a:bodyPr/>
          <a:lstStyle/>
          <a:p>
            <a:fld id="{E77AEAE8-E28E-474D-A61D-FE882E89BD9E}" type="slidenum">
              <a:rPr lang="zh-CN" altLang="en-US" smtClean="0"/>
              <a:t>‹#›</a:t>
            </a:fld>
            <a:endParaRPr lang="zh-CN" altLang="en-US"/>
          </a:p>
        </p:txBody>
      </p:sp>
    </p:spTree>
    <p:extLst>
      <p:ext uri="{BB962C8B-B14F-4D97-AF65-F5344CB8AC3E}">
        <p14:creationId xmlns:p14="http://schemas.microsoft.com/office/powerpoint/2010/main" val="20728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4E66E6-42A7-477E-AAD9-C4AC4B56E3F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8C45C27-ECE0-4E02-BC9D-2F5480B8212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5B9E523-D860-48F1-9FDD-7422144998FF}"/>
              </a:ext>
            </a:extLst>
          </p:cNvPr>
          <p:cNvSpPr>
            <a:spLocks noGrp="1"/>
          </p:cNvSpPr>
          <p:nvPr>
            <p:ph type="dt" sz="half" idx="10"/>
          </p:nvPr>
        </p:nvSpPr>
        <p:spPr/>
        <p:txBody>
          <a:bodyPr/>
          <a:lstStyle/>
          <a:p>
            <a:fld id="{BD9D05AD-63EF-4729-B2D6-F0650249485E}" type="datetimeFigureOut">
              <a:rPr lang="zh-CN" altLang="en-US" smtClean="0"/>
              <a:t>2021/12/30</a:t>
            </a:fld>
            <a:endParaRPr lang="zh-CN" altLang="en-US"/>
          </a:p>
        </p:txBody>
      </p:sp>
      <p:sp>
        <p:nvSpPr>
          <p:cNvPr id="5" name="页脚占位符 4">
            <a:extLst>
              <a:ext uri="{FF2B5EF4-FFF2-40B4-BE49-F238E27FC236}">
                <a16:creationId xmlns:a16="http://schemas.microsoft.com/office/drawing/2014/main" id="{362384CE-779F-4887-A689-5378DA3558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FB9303-8FBD-49FD-8CCF-5EECACA349D9}"/>
              </a:ext>
            </a:extLst>
          </p:cNvPr>
          <p:cNvSpPr>
            <a:spLocks noGrp="1"/>
          </p:cNvSpPr>
          <p:nvPr>
            <p:ph type="sldNum" sz="quarter" idx="12"/>
          </p:nvPr>
        </p:nvSpPr>
        <p:spPr/>
        <p:txBody>
          <a:bodyPr/>
          <a:lstStyle/>
          <a:p>
            <a:fld id="{E77AEAE8-E28E-474D-A61D-FE882E89BD9E}" type="slidenum">
              <a:rPr lang="zh-CN" altLang="en-US" smtClean="0"/>
              <a:t>‹#›</a:t>
            </a:fld>
            <a:endParaRPr lang="zh-CN" altLang="en-US"/>
          </a:p>
        </p:txBody>
      </p:sp>
    </p:spTree>
    <p:extLst>
      <p:ext uri="{BB962C8B-B14F-4D97-AF65-F5344CB8AC3E}">
        <p14:creationId xmlns:p14="http://schemas.microsoft.com/office/powerpoint/2010/main" val="570700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BC8519EC-D6A5-47A3-8456-CF3A9C3D7B25}"/>
              </a:ext>
            </a:extLst>
          </p:cNvPr>
          <p:cNvSpPr>
            <a:spLocks noGrp="1"/>
          </p:cNvSpPr>
          <p:nvPr>
            <p:ph type="title"/>
          </p:nvPr>
        </p:nvSpPr>
        <p:spPr>
          <a:xfrm>
            <a:off x="838200" y="324257"/>
            <a:ext cx="10515600" cy="648512"/>
          </a:xfrm>
          <a:prstGeom prst="rect">
            <a:avLst/>
          </a:prstGeom>
        </p:spPr>
        <p:txBody>
          <a:bodyPr>
            <a:normAutofit/>
          </a:bodyPr>
          <a:lstStyle>
            <a:lvl1pPr>
              <a:defRPr sz="2800" b="1">
                <a:solidFill>
                  <a:srgbClr val="0C2657"/>
                </a:solidFill>
              </a:defRPr>
            </a:lvl1pPr>
          </a:lstStyle>
          <a:p>
            <a:r>
              <a:rPr lang="zh-CN" altLang="en-US"/>
              <a:t>单击此处编辑母版标题样式</a:t>
            </a:r>
          </a:p>
        </p:txBody>
      </p:sp>
      <p:sp>
        <p:nvSpPr>
          <p:cNvPr id="6" name="文本占位符 2">
            <a:extLst>
              <a:ext uri="{FF2B5EF4-FFF2-40B4-BE49-F238E27FC236}">
                <a16:creationId xmlns:a16="http://schemas.microsoft.com/office/drawing/2014/main" id="{13FB65D8-25BD-405F-81D4-8E83CC028406}"/>
              </a:ext>
            </a:extLst>
          </p:cNvPr>
          <p:cNvSpPr>
            <a:spLocks noGrp="1"/>
          </p:cNvSpPr>
          <p:nvPr>
            <p:ph type="body" idx="1"/>
          </p:nvPr>
        </p:nvSpPr>
        <p:spPr>
          <a:xfrm>
            <a:off x="838200" y="1739938"/>
            <a:ext cx="10515600" cy="3810257"/>
          </a:xfrm>
          <a:prstGeom prst="rect">
            <a:avLst/>
          </a:prstGeom>
        </p:spPr>
        <p:txBody>
          <a:bodyPr>
            <a:normAutofit/>
          </a:bodyPr>
          <a:lstStyle>
            <a:lvl1pPr marL="0" indent="0">
              <a:buNone/>
              <a:defRPr sz="1800" baseline="0">
                <a:solidFill>
                  <a:srgbClr val="0C2657"/>
                </a:solidFill>
                <a:latin typeface="Times New Roman" panose="02020603050405020304" pitchFamily="18" charset="0"/>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79197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01824"/>
          </a:xfrm>
          <a:prstGeom prst="rect">
            <a:avLst/>
          </a:prstGeom>
        </p:spPr>
        <p:txBody>
          <a:bodyPr>
            <a:normAutofit/>
          </a:bodyPr>
          <a:lstStyle>
            <a:lvl1pPr>
              <a:defRPr sz="2800" b="1"/>
            </a:lvl1pPr>
          </a:lstStyle>
          <a:p>
            <a:r>
              <a:rPr lang="zh-CN" altLang="en-US"/>
              <a:t>单击此处编辑母版标题样式</a:t>
            </a:r>
          </a:p>
        </p:txBody>
      </p:sp>
    </p:spTree>
    <p:extLst>
      <p:ext uri="{BB962C8B-B14F-4D97-AF65-F5344CB8AC3E}">
        <p14:creationId xmlns:p14="http://schemas.microsoft.com/office/powerpoint/2010/main" val="66291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BD4545-1D41-4482-B4EB-6B1AAAE58A1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959ECDB-5C85-4B13-A9D4-2A9FBAF7BAF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2191E86-D295-4DD1-A251-4016F060A109}"/>
              </a:ext>
            </a:extLst>
          </p:cNvPr>
          <p:cNvSpPr>
            <a:spLocks noGrp="1"/>
          </p:cNvSpPr>
          <p:nvPr>
            <p:ph type="dt" sz="half" idx="10"/>
          </p:nvPr>
        </p:nvSpPr>
        <p:spPr/>
        <p:txBody>
          <a:bodyPr/>
          <a:lstStyle/>
          <a:p>
            <a:fld id="{BD9D05AD-63EF-4729-B2D6-F0650249485E}" type="datetimeFigureOut">
              <a:rPr lang="zh-CN" altLang="en-US" smtClean="0"/>
              <a:t>2021/12/30</a:t>
            </a:fld>
            <a:endParaRPr lang="zh-CN" altLang="en-US"/>
          </a:p>
        </p:txBody>
      </p:sp>
      <p:sp>
        <p:nvSpPr>
          <p:cNvPr id="5" name="页脚占位符 4">
            <a:extLst>
              <a:ext uri="{FF2B5EF4-FFF2-40B4-BE49-F238E27FC236}">
                <a16:creationId xmlns:a16="http://schemas.microsoft.com/office/drawing/2014/main" id="{73AAD1E1-DD93-434C-B184-6A2C553F03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69D7A4-BADA-4A4C-BD2F-E12A57ECE87E}"/>
              </a:ext>
            </a:extLst>
          </p:cNvPr>
          <p:cNvSpPr>
            <a:spLocks noGrp="1"/>
          </p:cNvSpPr>
          <p:nvPr>
            <p:ph type="sldNum" sz="quarter" idx="12"/>
          </p:nvPr>
        </p:nvSpPr>
        <p:spPr/>
        <p:txBody>
          <a:bodyPr/>
          <a:lstStyle/>
          <a:p>
            <a:fld id="{E77AEAE8-E28E-474D-A61D-FE882E89BD9E}" type="slidenum">
              <a:rPr lang="zh-CN" altLang="en-US" smtClean="0"/>
              <a:t>‹#›</a:t>
            </a:fld>
            <a:endParaRPr lang="zh-CN" altLang="en-US"/>
          </a:p>
        </p:txBody>
      </p:sp>
    </p:spTree>
    <p:extLst>
      <p:ext uri="{BB962C8B-B14F-4D97-AF65-F5344CB8AC3E}">
        <p14:creationId xmlns:p14="http://schemas.microsoft.com/office/powerpoint/2010/main" val="134909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920F2-C1C7-4040-A32C-890E2824C15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5586758-6AAF-4070-ABFE-332436C84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05A5CA0-34EF-4783-832B-7CFCFF44CD64}"/>
              </a:ext>
            </a:extLst>
          </p:cNvPr>
          <p:cNvSpPr>
            <a:spLocks noGrp="1"/>
          </p:cNvSpPr>
          <p:nvPr>
            <p:ph type="dt" sz="half" idx="10"/>
          </p:nvPr>
        </p:nvSpPr>
        <p:spPr/>
        <p:txBody>
          <a:bodyPr/>
          <a:lstStyle/>
          <a:p>
            <a:fld id="{BD9D05AD-63EF-4729-B2D6-F0650249485E}" type="datetimeFigureOut">
              <a:rPr lang="zh-CN" altLang="en-US" smtClean="0"/>
              <a:t>2021/12/30</a:t>
            </a:fld>
            <a:endParaRPr lang="zh-CN" altLang="en-US"/>
          </a:p>
        </p:txBody>
      </p:sp>
      <p:sp>
        <p:nvSpPr>
          <p:cNvPr id="5" name="页脚占位符 4">
            <a:extLst>
              <a:ext uri="{FF2B5EF4-FFF2-40B4-BE49-F238E27FC236}">
                <a16:creationId xmlns:a16="http://schemas.microsoft.com/office/drawing/2014/main" id="{8996F1C7-E051-4495-9230-8FD00382DB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304DB1-3CAE-4F42-9018-0AC675389D68}"/>
              </a:ext>
            </a:extLst>
          </p:cNvPr>
          <p:cNvSpPr>
            <a:spLocks noGrp="1"/>
          </p:cNvSpPr>
          <p:nvPr>
            <p:ph type="sldNum" sz="quarter" idx="12"/>
          </p:nvPr>
        </p:nvSpPr>
        <p:spPr/>
        <p:txBody>
          <a:bodyPr/>
          <a:lstStyle/>
          <a:p>
            <a:fld id="{E77AEAE8-E28E-474D-A61D-FE882E89BD9E}" type="slidenum">
              <a:rPr lang="zh-CN" altLang="en-US" smtClean="0"/>
              <a:t>‹#›</a:t>
            </a:fld>
            <a:endParaRPr lang="zh-CN" altLang="en-US"/>
          </a:p>
        </p:txBody>
      </p:sp>
    </p:spTree>
    <p:extLst>
      <p:ext uri="{BB962C8B-B14F-4D97-AF65-F5344CB8AC3E}">
        <p14:creationId xmlns:p14="http://schemas.microsoft.com/office/powerpoint/2010/main" val="278298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D8D491-C1FF-4591-BF0E-8236574B8B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B852C4C-BBE9-4323-8B4A-FA67D4C6928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978E9C8-2AB8-498F-AE9E-E1C4476F4D5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5956090-F0EB-4514-BDDF-B0B271A6BE70}"/>
              </a:ext>
            </a:extLst>
          </p:cNvPr>
          <p:cNvSpPr>
            <a:spLocks noGrp="1"/>
          </p:cNvSpPr>
          <p:nvPr>
            <p:ph type="dt" sz="half" idx="10"/>
          </p:nvPr>
        </p:nvSpPr>
        <p:spPr/>
        <p:txBody>
          <a:bodyPr/>
          <a:lstStyle/>
          <a:p>
            <a:fld id="{BD9D05AD-63EF-4729-B2D6-F0650249485E}" type="datetimeFigureOut">
              <a:rPr lang="zh-CN" altLang="en-US" smtClean="0"/>
              <a:t>2021/12/30</a:t>
            </a:fld>
            <a:endParaRPr lang="zh-CN" altLang="en-US"/>
          </a:p>
        </p:txBody>
      </p:sp>
      <p:sp>
        <p:nvSpPr>
          <p:cNvPr id="6" name="页脚占位符 5">
            <a:extLst>
              <a:ext uri="{FF2B5EF4-FFF2-40B4-BE49-F238E27FC236}">
                <a16:creationId xmlns:a16="http://schemas.microsoft.com/office/drawing/2014/main" id="{4B8D1CE6-59F1-4ED4-B5C3-A6595C802F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A03F88-704B-4508-B5C7-34F1D89A030B}"/>
              </a:ext>
            </a:extLst>
          </p:cNvPr>
          <p:cNvSpPr>
            <a:spLocks noGrp="1"/>
          </p:cNvSpPr>
          <p:nvPr>
            <p:ph type="sldNum" sz="quarter" idx="12"/>
          </p:nvPr>
        </p:nvSpPr>
        <p:spPr/>
        <p:txBody>
          <a:bodyPr/>
          <a:lstStyle/>
          <a:p>
            <a:fld id="{E77AEAE8-E28E-474D-A61D-FE882E89BD9E}" type="slidenum">
              <a:rPr lang="zh-CN" altLang="en-US" smtClean="0"/>
              <a:t>‹#›</a:t>
            </a:fld>
            <a:endParaRPr lang="zh-CN" altLang="en-US"/>
          </a:p>
        </p:txBody>
      </p:sp>
    </p:spTree>
    <p:extLst>
      <p:ext uri="{BB962C8B-B14F-4D97-AF65-F5344CB8AC3E}">
        <p14:creationId xmlns:p14="http://schemas.microsoft.com/office/powerpoint/2010/main" val="362045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33ACA4-E72E-4EB2-B259-D6A61D54CE7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1360AC9-C28E-4A5A-9585-388A7E91D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AC8C10F-A1FF-4A4C-A63B-725F97CDB84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9F1626E-D635-4C4F-8659-BAF0F1212F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74763DD-1556-462B-A791-948BB6D5106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B2D68AF-DBDA-41F7-A97F-7A8DA2FD7BB0}"/>
              </a:ext>
            </a:extLst>
          </p:cNvPr>
          <p:cNvSpPr>
            <a:spLocks noGrp="1"/>
          </p:cNvSpPr>
          <p:nvPr>
            <p:ph type="dt" sz="half" idx="10"/>
          </p:nvPr>
        </p:nvSpPr>
        <p:spPr/>
        <p:txBody>
          <a:bodyPr/>
          <a:lstStyle/>
          <a:p>
            <a:fld id="{BD9D05AD-63EF-4729-B2D6-F0650249485E}" type="datetimeFigureOut">
              <a:rPr lang="zh-CN" altLang="en-US" smtClean="0"/>
              <a:t>2021/12/30</a:t>
            </a:fld>
            <a:endParaRPr lang="zh-CN" altLang="en-US"/>
          </a:p>
        </p:txBody>
      </p:sp>
      <p:sp>
        <p:nvSpPr>
          <p:cNvPr id="8" name="页脚占位符 7">
            <a:extLst>
              <a:ext uri="{FF2B5EF4-FFF2-40B4-BE49-F238E27FC236}">
                <a16:creationId xmlns:a16="http://schemas.microsoft.com/office/drawing/2014/main" id="{5D9159E9-6A89-4C2E-81F8-4F342C31761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19D98B5-A58A-4ABF-A291-861FC0989220}"/>
              </a:ext>
            </a:extLst>
          </p:cNvPr>
          <p:cNvSpPr>
            <a:spLocks noGrp="1"/>
          </p:cNvSpPr>
          <p:nvPr>
            <p:ph type="sldNum" sz="quarter" idx="12"/>
          </p:nvPr>
        </p:nvSpPr>
        <p:spPr/>
        <p:txBody>
          <a:bodyPr/>
          <a:lstStyle/>
          <a:p>
            <a:fld id="{E77AEAE8-E28E-474D-A61D-FE882E89BD9E}" type="slidenum">
              <a:rPr lang="zh-CN" altLang="en-US" smtClean="0"/>
              <a:t>‹#›</a:t>
            </a:fld>
            <a:endParaRPr lang="zh-CN" altLang="en-US"/>
          </a:p>
        </p:txBody>
      </p:sp>
    </p:spTree>
    <p:extLst>
      <p:ext uri="{BB962C8B-B14F-4D97-AF65-F5344CB8AC3E}">
        <p14:creationId xmlns:p14="http://schemas.microsoft.com/office/powerpoint/2010/main" val="145467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820D30-6DBD-4D2A-B2FF-A1A0F762324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B16553C-736C-4ADE-8D82-AAEB55CACCCB}"/>
              </a:ext>
            </a:extLst>
          </p:cNvPr>
          <p:cNvSpPr>
            <a:spLocks noGrp="1"/>
          </p:cNvSpPr>
          <p:nvPr>
            <p:ph type="dt" sz="half" idx="10"/>
          </p:nvPr>
        </p:nvSpPr>
        <p:spPr/>
        <p:txBody>
          <a:bodyPr/>
          <a:lstStyle/>
          <a:p>
            <a:fld id="{BD9D05AD-63EF-4729-B2D6-F0650249485E}" type="datetimeFigureOut">
              <a:rPr lang="zh-CN" altLang="en-US" smtClean="0"/>
              <a:t>2021/12/30</a:t>
            </a:fld>
            <a:endParaRPr lang="zh-CN" altLang="en-US"/>
          </a:p>
        </p:txBody>
      </p:sp>
      <p:sp>
        <p:nvSpPr>
          <p:cNvPr id="4" name="页脚占位符 3">
            <a:extLst>
              <a:ext uri="{FF2B5EF4-FFF2-40B4-BE49-F238E27FC236}">
                <a16:creationId xmlns:a16="http://schemas.microsoft.com/office/drawing/2014/main" id="{C7887A92-BCCC-490A-AFAC-ABA3CC56BF5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CA352E9-E6D6-47CE-A109-8DB75D938C30}"/>
              </a:ext>
            </a:extLst>
          </p:cNvPr>
          <p:cNvSpPr>
            <a:spLocks noGrp="1"/>
          </p:cNvSpPr>
          <p:nvPr>
            <p:ph type="sldNum" sz="quarter" idx="12"/>
          </p:nvPr>
        </p:nvSpPr>
        <p:spPr/>
        <p:txBody>
          <a:bodyPr/>
          <a:lstStyle/>
          <a:p>
            <a:fld id="{E77AEAE8-E28E-474D-A61D-FE882E89BD9E}" type="slidenum">
              <a:rPr lang="zh-CN" altLang="en-US" smtClean="0"/>
              <a:t>‹#›</a:t>
            </a:fld>
            <a:endParaRPr lang="zh-CN" altLang="en-US"/>
          </a:p>
        </p:txBody>
      </p:sp>
    </p:spTree>
    <p:extLst>
      <p:ext uri="{BB962C8B-B14F-4D97-AF65-F5344CB8AC3E}">
        <p14:creationId xmlns:p14="http://schemas.microsoft.com/office/powerpoint/2010/main" val="304256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7FF2D84-CFA5-4B1B-8DC0-82F5C4E55AEE}"/>
              </a:ext>
            </a:extLst>
          </p:cNvPr>
          <p:cNvSpPr>
            <a:spLocks noGrp="1"/>
          </p:cNvSpPr>
          <p:nvPr>
            <p:ph type="dt" sz="half" idx="10"/>
          </p:nvPr>
        </p:nvSpPr>
        <p:spPr/>
        <p:txBody>
          <a:bodyPr/>
          <a:lstStyle/>
          <a:p>
            <a:fld id="{BD9D05AD-63EF-4729-B2D6-F0650249485E}" type="datetimeFigureOut">
              <a:rPr lang="zh-CN" altLang="en-US" smtClean="0"/>
              <a:t>2021/12/30</a:t>
            </a:fld>
            <a:endParaRPr lang="zh-CN" altLang="en-US"/>
          </a:p>
        </p:txBody>
      </p:sp>
      <p:sp>
        <p:nvSpPr>
          <p:cNvPr id="3" name="页脚占位符 2">
            <a:extLst>
              <a:ext uri="{FF2B5EF4-FFF2-40B4-BE49-F238E27FC236}">
                <a16:creationId xmlns:a16="http://schemas.microsoft.com/office/drawing/2014/main" id="{D2F60C7F-C169-49BA-BB52-16338B29BE3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8D10E69-12C9-408D-99CF-01B0794C5FD0}"/>
              </a:ext>
            </a:extLst>
          </p:cNvPr>
          <p:cNvSpPr>
            <a:spLocks noGrp="1"/>
          </p:cNvSpPr>
          <p:nvPr>
            <p:ph type="sldNum" sz="quarter" idx="12"/>
          </p:nvPr>
        </p:nvSpPr>
        <p:spPr/>
        <p:txBody>
          <a:bodyPr/>
          <a:lstStyle/>
          <a:p>
            <a:fld id="{E77AEAE8-E28E-474D-A61D-FE882E89BD9E}" type="slidenum">
              <a:rPr lang="zh-CN" altLang="en-US" smtClean="0"/>
              <a:t>‹#›</a:t>
            </a:fld>
            <a:endParaRPr lang="zh-CN" altLang="en-US"/>
          </a:p>
        </p:txBody>
      </p:sp>
    </p:spTree>
    <p:extLst>
      <p:ext uri="{BB962C8B-B14F-4D97-AF65-F5344CB8AC3E}">
        <p14:creationId xmlns:p14="http://schemas.microsoft.com/office/powerpoint/2010/main" val="256202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7CDA0-A680-49D5-9719-B0C7DFCB708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799183F-E207-4179-B626-391068D6C1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5959079-C1FD-47D2-AF18-7F451A8D9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48E4-3F69-4C41-8F58-B27F186B9E95}"/>
              </a:ext>
            </a:extLst>
          </p:cNvPr>
          <p:cNvSpPr>
            <a:spLocks noGrp="1"/>
          </p:cNvSpPr>
          <p:nvPr>
            <p:ph type="dt" sz="half" idx="10"/>
          </p:nvPr>
        </p:nvSpPr>
        <p:spPr/>
        <p:txBody>
          <a:bodyPr/>
          <a:lstStyle/>
          <a:p>
            <a:fld id="{BD9D05AD-63EF-4729-B2D6-F0650249485E}" type="datetimeFigureOut">
              <a:rPr lang="zh-CN" altLang="en-US" smtClean="0"/>
              <a:t>2021/12/30</a:t>
            </a:fld>
            <a:endParaRPr lang="zh-CN" altLang="en-US"/>
          </a:p>
        </p:txBody>
      </p:sp>
      <p:sp>
        <p:nvSpPr>
          <p:cNvPr id="6" name="页脚占位符 5">
            <a:extLst>
              <a:ext uri="{FF2B5EF4-FFF2-40B4-BE49-F238E27FC236}">
                <a16:creationId xmlns:a16="http://schemas.microsoft.com/office/drawing/2014/main" id="{85D65993-A936-46D2-8BED-990EB73F35D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0B8FE0B-C120-4446-873A-0083770DE9BF}"/>
              </a:ext>
            </a:extLst>
          </p:cNvPr>
          <p:cNvSpPr>
            <a:spLocks noGrp="1"/>
          </p:cNvSpPr>
          <p:nvPr>
            <p:ph type="sldNum" sz="quarter" idx="12"/>
          </p:nvPr>
        </p:nvSpPr>
        <p:spPr/>
        <p:txBody>
          <a:bodyPr/>
          <a:lstStyle/>
          <a:p>
            <a:fld id="{E77AEAE8-E28E-474D-A61D-FE882E89BD9E}" type="slidenum">
              <a:rPr lang="zh-CN" altLang="en-US" smtClean="0"/>
              <a:t>‹#›</a:t>
            </a:fld>
            <a:endParaRPr lang="zh-CN" altLang="en-US"/>
          </a:p>
        </p:txBody>
      </p:sp>
    </p:spTree>
    <p:extLst>
      <p:ext uri="{BB962C8B-B14F-4D97-AF65-F5344CB8AC3E}">
        <p14:creationId xmlns:p14="http://schemas.microsoft.com/office/powerpoint/2010/main" val="46265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CDFE41-238B-43FF-8391-246246A44D5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4B90E13-C664-4BF0-9BFA-D60993CC41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9ED5C8B-5377-4879-93F4-2B656134F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9F26DCD-C5DF-42B2-A4E9-63BBD0BA8556}"/>
              </a:ext>
            </a:extLst>
          </p:cNvPr>
          <p:cNvSpPr>
            <a:spLocks noGrp="1"/>
          </p:cNvSpPr>
          <p:nvPr>
            <p:ph type="dt" sz="half" idx="10"/>
          </p:nvPr>
        </p:nvSpPr>
        <p:spPr/>
        <p:txBody>
          <a:bodyPr/>
          <a:lstStyle/>
          <a:p>
            <a:fld id="{BD9D05AD-63EF-4729-B2D6-F0650249485E}" type="datetimeFigureOut">
              <a:rPr lang="zh-CN" altLang="en-US" smtClean="0"/>
              <a:t>2021/12/30</a:t>
            </a:fld>
            <a:endParaRPr lang="zh-CN" altLang="en-US"/>
          </a:p>
        </p:txBody>
      </p:sp>
      <p:sp>
        <p:nvSpPr>
          <p:cNvPr id="6" name="页脚占位符 5">
            <a:extLst>
              <a:ext uri="{FF2B5EF4-FFF2-40B4-BE49-F238E27FC236}">
                <a16:creationId xmlns:a16="http://schemas.microsoft.com/office/drawing/2014/main" id="{05463CC1-77DC-423C-8E9D-AB9409F828A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2A2371-4FCA-442E-8E89-C64251667AF5}"/>
              </a:ext>
            </a:extLst>
          </p:cNvPr>
          <p:cNvSpPr>
            <a:spLocks noGrp="1"/>
          </p:cNvSpPr>
          <p:nvPr>
            <p:ph type="sldNum" sz="quarter" idx="12"/>
          </p:nvPr>
        </p:nvSpPr>
        <p:spPr/>
        <p:txBody>
          <a:bodyPr/>
          <a:lstStyle/>
          <a:p>
            <a:fld id="{E77AEAE8-E28E-474D-A61D-FE882E89BD9E}" type="slidenum">
              <a:rPr lang="zh-CN" altLang="en-US" smtClean="0"/>
              <a:t>‹#›</a:t>
            </a:fld>
            <a:endParaRPr lang="zh-CN" altLang="en-US"/>
          </a:p>
        </p:txBody>
      </p:sp>
    </p:spTree>
    <p:extLst>
      <p:ext uri="{BB962C8B-B14F-4D97-AF65-F5344CB8AC3E}">
        <p14:creationId xmlns:p14="http://schemas.microsoft.com/office/powerpoint/2010/main" val="21404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8DE95CB-69CF-487D-A568-6D7F604DF6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0A47E23-43D4-4F45-82F5-58F886478B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1F6532-FE92-4921-AA69-E4DA123695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D05AD-63EF-4729-B2D6-F0650249485E}" type="datetimeFigureOut">
              <a:rPr lang="zh-CN" altLang="en-US" smtClean="0"/>
              <a:t>2021/12/30</a:t>
            </a:fld>
            <a:endParaRPr lang="zh-CN" altLang="en-US"/>
          </a:p>
        </p:txBody>
      </p:sp>
      <p:sp>
        <p:nvSpPr>
          <p:cNvPr id="5" name="页脚占位符 4">
            <a:extLst>
              <a:ext uri="{FF2B5EF4-FFF2-40B4-BE49-F238E27FC236}">
                <a16:creationId xmlns:a16="http://schemas.microsoft.com/office/drawing/2014/main" id="{A7424823-F6CC-44A6-AE83-C7B7134E96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611AF38-E405-44B5-B6C5-4846266D3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AEAE8-E28E-474D-A61D-FE882E89BD9E}" type="slidenum">
              <a:rPr lang="zh-CN" altLang="en-US" smtClean="0"/>
              <a:t>‹#›</a:t>
            </a:fld>
            <a:endParaRPr lang="zh-CN" altLang="en-US"/>
          </a:p>
        </p:txBody>
      </p:sp>
    </p:spTree>
    <p:extLst>
      <p:ext uri="{BB962C8B-B14F-4D97-AF65-F5344CB8AC3E}">
        <p14:creationId xmlns:p14="http://schemas.microsoft.com/office/powerpoint/2010/main" val="91923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png"/><Relationship Id="rId4" Type="http://schemas.openxmlformats.org/officeDocument/2006/relationships/image" Target="../media/image37.png"/><Relationship Id="rId9"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86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597484" y="1616426"/>
            <a:ext cx="10643777" cy="2665228"/>
          </a:xfrm>
          <a:prstGeom prst="rect">
            <a:avLst/>
          </a:prstGeom>
        </p:spPr>
        <p:txBody>
          <a:bodyPr anchor="ctr">
            <a:noAutofit/>
          </a:bodyPr>
          <a:lstStyle>
            <a:lvl1pPr algn="l" defTabSz="914400" rtl="0" eaLnBrk="1" latinLnBrk="0" hangingPunct="1">
              <a:lnSpc>
                <a:spcPct val="90000"/>
              </a:lnSpc>
              <a:spcBef>
                <a:spcPct val="0"/>
              </a:spcBef>
              <a:buNone/>
              <a:defRPr lang="zh-CN" altLang="en-US" sz="2400" b="1" kern="1200" dirty="0">
                <a:solidFill>
                  <a:srgbClr val="004795"/>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Final OS analysis from the phase Ⅲ J-ALEX study of </a:t>
            </a:r>
            <a:r>
              <a:rPr kumimoji="0" lang="en-US" altLang="zh-CN"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alectinib</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 (ALC) vs. </a:t>
            </a:r>
            <a:r>
              <a:rPr kumimoji="0" lang="en-US" altLang="zh-CN"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crizotinib</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 (CRZ) in Japanese ALK-inhibitor naive ALK-positive non-small cell lung cancer (ALK+ NSCLC)</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altLang="zh-CN" b="1" i="0" u="none" strike="noStrike" kern="1200" cap="none" spc="0" normalizeH="0" baseline="0" noProof="0" dirty="0">
                <a:ln>
                  <a:noFill/>
                </a:ln>
                <a:solidFill>
                  <a:srgbClr val="0C2657"/>
                </a:solidFill>
                <a:effectLst/>
                <a:uLnTx/>
                <a:uFillTx/>
                <a:latin typeface="Arial" panose="020B0604020202020204" pitchFamily="34" charset="0"/>
                <a:sym typeface="Arial" panose="020B0604020202020204" pitchFamily="34" charset="0"/>
              </a:rPr>
            </a:b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Ⅲ</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期</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J-ALEX</a:t>
            </a:r>
            <a:r>
              <a:rPr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研究</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：阿来替尼</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(ALC) vs. </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克唑替尼</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 (CRZ) </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治疗日本</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ALK+ NSCLC</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患者的最终</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OS</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分析</a:t>
            </a:r>
          </a:p>
        </p:txBody>
      </p:sp>
      <p:sp>
        <p:nvSpPr>
          <p:cNvPr id="6" name="文本框 5"/>
          <p:cNvSpPr txBox="1"/>
          <p:nvPr/>
        </p:nvSpPr>
        <p:spPr>
          <a:xfrm>
            <a:off x="597484" y="1154761"/>
            <a:ext cx="8707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9022</a:t>
            </a:r>
          </a:p>
        </p:txBody>
      </p:sp>
      <p:sp>
        <p:nvSpPr>
          <p:cNvPr id="3" name="矩形 2"/>
          <p:cNvSpPr/>
          <p:nvPr/>
        </p:nvSpPr>
        <p:spPr>
          <a:xfrm>
            <a:off x="597484" y="4548036"/>
            <a:ext cx="10643776" cy="553998"/>
          </a:xfrm>
          <a:prstGeom prst="rect">
            <a:avLst/>
          </a:prstGeom>
        </p:spPr>
        <p:txBody>
          <a:bodyPr>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Hiroshige Yoshioka,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Toyoaki</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Hida,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Hiroshi Nokihara,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Masahiro Morise,</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Young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Hak</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Kim,</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Koichi Azuma,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Takashi Seto,</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 </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Yuichi Takiguchi,</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Makoto Nishio,</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 </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Toru Kumagai,</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Katsuyuki</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Hotta,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Satoshi Watanabe,</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Koichi Goto,</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13</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Miyako</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Satouchi,</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14</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Toshiyuki Kozuki,</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15</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Kazuhiko Nakagawa,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16</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Tetsuya Mitsudomi,</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17</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Nobuyuki Yamamoto,</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18</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Takuya Yoshimoto,</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19</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Tomohide</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Tamura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a:t>
            </a:r>
            <a:endParaRPr kumimoji="0" lang="zh-CN" altLang="en-US"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4">
            <a:extLst>
              <a:ext uri="{FF2B5EF4-FFF2-40B4-BE49-F238E27FC236}">
                <a16:creationId xmlns:a16="http://schemas.microsoft.com/office/drawing/2014/main" id="{E980E4F6-5E59-4793-AE6A-310EA7BF0BAD}"/>
              </a:ext>
            </a:extLst>
          </p:cNvPr>
          <p:cNvSpPr txBox="1">
            <a:spLocks noChangeArrowheads="1"/>
          </p:cNvSpPr>
          <p:nvPr/>
        </p:nvSpPr>
        <p:spPr bwMode="auto">
          <a:xfrm>
            <a:off x="312516" y="339153"/>
            <a:ext cx="6208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 typeface="Arial" panose="020B0604020202020204" pitchFamily="34" charset="0"/>
              <a:buNone/>
              <a:defRPr sz="2800" b="1">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3200" i="1" dirty="0">
                <a:solidFill>
                  <a:schemeClr val="accent2">
                    <a:lumMod val="75000"/>
                  </a:schemeClr>
                </a:solidFill>
                <a:latin typeface="Arial" panose="020B0604020202020204" pitchFamily="34" charset="0"/>
                <a:sym typeface="Arial" panose="020B0604020202020204" pitchFamily="34" charset="0"/>
              </a:rPr>
              <a:t>ALK</a:t>
            </a:r>
            <a:r>
              <a:rPr lang="en-US" altLang="zh-CN" sz="3200" dirty="0">
                <a:solidFill>
                  <a:schemeClr val="accent2">
                    <a:lumMod val="75000"/>
                  </a:schemeClr>
                </a:solidFill>
                <a:latin typeface="Arial" panose="020B0604020202020204" pitchFamily="34" charset="0"/>
                <a:sym typeface="Arial" panose="020B0604020202020204" pitchFamily="34" charset="0"/>
              </a:rPr>
              <a:t>-TKI</a:t>
            </a:r>
            <a:r>
              <a:rPr lang="zh-CN" altLang="en-US" sz="3200" dirty="0">
                <a:solidFill>
                  <a:schemeClr val="accent2">
                    <a:lumMod val="75000"/>
                  </a:schemeClr>
                </a:solidFill>
                <a:latin typeface="Arial" panose="020B0604020202020204" pitchFamily="34" charset="0"/>
                <a:sym typeface="Arial" panose="020B0604020202020204" pitchFamily="34" charset="0"/>
              </a:rPr>
              <a:t>：一线治疗</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5764" y="262941"/>
            <a:ext cx="10515600" cy="648512"/>
          </a:xfrm>
        </p:spPr>
        <p:txBody>
          <a:bodyPr>
            <a:normAutofit/>
          </a:bodyPr>
          <a:lstStyle/>
          <a:p>
            <a:r>
              <a:rPr lang="zh-CN" altLang="en-US" sz="32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研究背景</a:t>
            </a:r>
          </a:p>
        </p:txBody>
      </p:sp>
      <p:sp>
        <p:nvSpPr>
          <p:cNvPr id="3" name="文本占位符 2"/>
          <p:cNvSpPr>
            <a:spLocks noGrp="1"/>
          </p:cNvSpPr>
          <p:nvPr>
            <p:ph type="body" idx="1"/>
          </p:nvPr>
        </p:nvSpPr>
        <p:spPr>
          <a:xfrm>
            <a:off x="838200" y="1283109"/>
            <a:ext cx="10515600" cy="4390103"/>
          </a:xfrm>
        </p:spPr>
        <p:txBody>
          <a:bodyPr>
            <a:normAutofit/>
          </a:bodyPr>
          <a:lstStyle/>
          <a:p>
            <a:pPr marL="285750" lvl="0" indent="-285750">
              <a:lnSpc>
                <a:spcPct val="100000"/>
              </a:lnSpc>
              <a:spcBef>
                <a:spcPts val="0"/>
              </a:spcBef>
              <a:spcAft>
                <a:spcPts val="600"/>
              </a:spcAft>
              <a:buFont typeface="Arial" panose="020B0604020202020204" pitchFamily="34" charset="0"/>
              <a:buChar char="•"/>
              <a:defRPr/>
            </a:pP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这项随机、开放标签、</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Ill</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期</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J-ALEX</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研究</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(JapicCTI-132316)</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比较了阿来替尼 </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vs.</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 克唑替尼在日本</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ALK</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抑制剂初治的晚期</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ALK+</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非小细胞肺癌</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(NSCLC)</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患者中的疗效和安全性</a:t>
            </a:r>
            <a:r>
              <a:rPr kumimoji="1" lang="en-US" altLang="zh-CN" baseline="30000" dirty="0">
                <a:solidFill>
                  <a:schemeClr val="tx1"/>
                </a:solidFill>
                <a:latin typeface="Arial" panose="020B0604020202020204" pitchFamily="34" charset="0"/>
                <a:cs typeface="Arial" panose="020B0604020202020204" pitchFamily="34" charset="0"/>
                <a:sym typeface="Arial" panose="020B0604020202020204" pitchFamily="34" charset="0"/>
              </a:rPr>
              <a:t>1</a:t>
            </a:r>
          </a:p>
          <a:p>
            <a:pPr marL="285750" lvl="0" indent="-285750">
              <a:lnSpc>
                <a:spcPct val="100000"/>
              </a:lnSpc>
              <a:spcBef>
                <a:spcPts val="0"/>
              </a:spcBef>
              <a:spcAft>
                <a:spcPts val="600"/>
              </a:spcAft>
              <a:buFont typeface="Arial" panose="020B0604020202020204" pitchFamily="34" charset="0"/>
              <a:buChar char="•"/>
              <a:defRPr/>
            </a:pPr>
            <a:endPar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285750" lvl="0" indent="-285750">
              <a:lnSpc>
                <a:spcPct val="100000"/>
              </a:lnSpc>
              <a:spcBef>
                <a:spcPts val="0"/>
              </a:spcBef>
              <a:spcAft>
                <a:spcPts val="600"/>
              </a:spcAft>
              <a:buFont typeface="Arial" panose="020B0604020202020204" pitchFamily="34" charset="0"/>
              <a:buChar char="•"/>
              <a:defRPr/>
            </a:pP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在初步分析中</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截止数据</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:2015</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年</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12</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月</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3</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日</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，独立审查机构</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(IRF)</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评估结果显示，阿来替尼治疗组的</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PFS</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优于克唑替尼组：风险比</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(HR) 0.34, 99.7% </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置信区间（</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Cl )0.17-0.71</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；分层</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log-rank p &lt; 0.0001</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。阿来替尼组的</a:t>
            </a:r>
            <a:r>
              <a:rPr kumimoji="1" lang="en-US" altLang="zh-CN" dirty="0" err="1">
                <a:solidFill>
                  <a:schemeClr val="tx1"/>
                </a:solidFill>
                <a:latin typeface="Arial" panose="020B0604020202020204" pitchFamily="34" charset="0"/>
                <a:cs typeface="Arial" panose="020B0604020202020204" pitchFamily="34" charset="0"/>
                <a:sym typeface="Arial" panose="020B0604020202020204" pitchFamily="34" charset="0"/>
              </a:rPr>
              <a:t>mPFS</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未达到，而克唑替尼组为</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10.2</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个月</a:t>
            </a:r>
            <a:r>
              <a:rPr kumimoji="1" lang="en-US" altLang="zh-CN" baseline="30000" dirty="0">
                <a:solidFill>
                  <a:schemeClr val="tx1"/>
                </a:solidFill>
                <a:latin typeface="Arial" panose="020B0604020202020204" pitchFamily="34" charset="0"/>
                <a:cs typeface="Arial" panose="020B0604020202020204" pitchFamily="34" charset="0"/>
                <a:sym typeface="Arial" panose="020B0604020202020204" pitchFamily="34" charset="0"/>
              </a:rPr>
              <a:t>1</a:t>
            </a:r>
          </a:p>
          <a:p>
            <a:pPr marL="285750" lvl="0" indent="-285750">
              <a:lnSpc>
                <a:spcPct val="100000"/>
              </a:lnSpc>
              <a:spcBef>
                <a:spcPts val="0"/>
              </a:spcBef>
              <a:spcAft>
                <a:spcPts val="600"/>
              </a:spcAft>
              <a:buFont typeface="Arial" panose="020B0604020202020204" pitchFamily="34" charset="0"/>
              <a:buChar char="•"/>
              <a:defRPr/>
            </a:pPr>
            <a:endParaRPr kumimoji="1" lang="en-US" altLang="zh-CN" sz="18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endParaRPr>
          </a:p>
          <a:p>
            <a:pPr marL="285750" lvl="0" indent="-285750">
              <a:lnSpc>
                <a:spcPct val="100000"/>
              </a:lnSpc>
              <a:spcBef>
                <a:spcPts val="0"/>
              </a:spcBef>
              <a:spcAft>
                <a:spcPts val="600"/>
              </a:spcAft>
              <a:buFont typeface="Arial" panose="020B0604020202020204" pitchFamily="34" charset="0"/>
              <a:buChar char="•"/>
              <a:defRPr/>
            </a:pP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来自</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J-ALEX PFS</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的成熟数据</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数据截止日期</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:2018</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年</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6</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月</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30</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日</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 </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IRF</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评估的</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PFS</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继续显示阿来替尼 </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vs. </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克唑替尼的优势</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(HR 0.37,95%</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 </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CI 0.26-0.52</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a:t>
            </a:r>
            <a:r>
              <a:rPr kumimoji="1" lang="en-US" altLang="zh-CN" dirty="0" err="1">
                <a:solidFill>
                  <a:schemeClr val="tx1"/>
                </a:solidFill>
                <a:latin typeface="Arial" panose="020B0604020202020204" pitchFamily="34" charset="0"/>
                <a:cs typeface="Arial" panose="020B0604020202020204" pitchFamily="34" charset="0"/>
                <a:sym typeface="Arial" panose="020B0604020202020204" pitchFamily="34" charset="0"/>
              </a:rPr>
              <a:t>mPFS</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 34.1</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个月 </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vs. </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克唑替尼的</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10.2</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个月</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。总生存期</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(OS)</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数据仍然不成熟，阿来替尼组有</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30.1%</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的事件记录，而克唑替尼组有</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31.7%</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的事件记录</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 (HR 0.80, 99.8799% CI 0.35-1.82)</a:t>
            </a:r>
            <a:r>
              <a:rPr kumimoji="1" lang="en-US" altLang="zh-CN" baseline="30000" dirty="0">
                <a:solidFill>
                  <a:schemeClr val="tx1"/>
                </a:solidFill>
                <a:latin typeface="Arial" panose="020B0604020202020204" pitchFamily="34" charset="0"/>
                <a:cs typeface="Arial" panose="020B0604020202020204" pitchFamily="34" charset="0"/>
                <a:sym typeface="Arial" panose="020B0604020202020204" pitchFamily="34" charset="0"/>
              </a:rPr>
              <a:t>2</a:t>
            </a:r>
          </a:p>
          <a:p>
            <a:pPr marL="285750" lvl="0" indent="-285750">
              <a:lnSpc>
                <a:spcPct val="100000"/>
              </a:lnSpc>
              <a:spcBef>
                <a:spcPts val="0"/>
              </a:spcBef>
              <a:spcAft>
                <a:spcPts val="600"/>
              </a:spcAft>
              <a:buFont typeface="Arial" panose="020B0604020202020204" pitchFamily="34" charset="0"/>
              <a:buChar char="•"/>
              <a:defRPr/>
            </a:pPr>
            <a:endPar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285750" lvl="0" indent="-285750">
              <a:lnSpc>
                <a:spcPct val="100000"/>
              </a:lnSpc>
              <a:spcBef>
                <a:spcPts val="0"/>
              </a:spcBef>
              <a:spcAft>
                <a:spcPts val="600"/>
              </a:spcAft>
              <a:buFont typeface="Arial" panose="020B0604020202020204" pitchFamily="34" charset="0"/>
              <a:buChar char="•"/>
              <a:defRPr/>
            </a:pP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在这里，我们报告了</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J-ALEX</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经过至少</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5</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年的随访后的最终</a:t>
            </a:r>
            <a:r>
              <a:rPr kumimoji="1" lang="en-US" altLang="zh-CN" dirty="0">
                <a:solidFill>
                  <a:schemeClr val="tx1"/>
                </a:solidFill>
                <a:latin typeface="Arial" panose="020B0604020202020204" pitchFamily="34" charset="0"/>
                <a:cs typeface="Arial" panose="020B0604020202020204" pitchFamily="34" charset="0"/>
                <a:sym typeface="Arial" panose="020B0604020202020204" pitchFamily="34" charset="0"/>
              </a:rPr>
              <a:t>OS</a:t>
            </a:r>
            <a:r>
              <a:rPr kumimoji="1"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分析</a:t>
            </a:r>
            <a:endParaRPr lang="zh-CN" alt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 name="矩形 3"/>
          <p:cNvSpPr/>
          <p:nvPr/>
        </p:nvSpPr>
        <p:spPr>
          <a:xfrm>
            <a:off x="5924090" y="5768012"/>
            <a:ext cx="6096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fr-FR" altLang="zh-CN" sz="800" b="0" i="0" u="none" strike="noStrike" kern="1200" cap="none" spc="0" normalizeH="0" baseline="0" noProof="0" dirty="0">
                <a:ln>
                  <a:noFill/>
                </a:ln>
                <a:solidFill>
                  <a:srgbClr val="0C2657"/>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 Hida T, et al. Lancet 2017;390:29-39.</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fr-FR" altLang="zh-CN" sz="800" b="0" i="0" u="none" strike="noStrike" kern="1200" cap="none" spc="0" normalizeH="0" baseline="0" noProof="0" dirty="0">
                <a:ln>
                  <a:noFill/>
                </a:ln>
                <a:solidFill>
                  <a:srgbClr val="0C2657"/>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 Nakagawa K, et al. Lung Cancer 2020;139:195-9</a:t>
            </a:r>
            <a:endParaRPr kumimoji="1" lang="zh-CN" altLang="en-US" sz="800" b="0" i="0" u="none" strike="noStrike" kern="1200" cap="none" spc="0" normalizeH="0" baseline="0" noProof="0" dirty="0">
              <a:ln>
                <a:noFill/>
              </a:ln>
              <a:solidFill>
                <a:srgbClr val="0C2657"/>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4764" y="278056"/>
            <a:ext cx="2557377" cy="648512"/>
          </a:xfrm>
        </p:spPr>
        <p:txBody>
          <a:bodyPr>
            <a:noAutofit/>
          </a:bodyPr>
          <a:lstStyle/>
          <a:p>
            <a:r>
              <a:rPr lang="zh-CN" altLang="en-US" sz="32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研究设计</a:t>
            </a:r>
          </a:p>
        </p:txBody>
      </p:sp>
      <p:grpSp>
        <p:nvGrpSpPr>
          <p:cNvPr id="7" name="组合 6">
            <a:extLst>
              <a:ext uri="{FF2B5EF4-FFF2-40B4-BE49-F238E27FC236}">
                <a16:creationId xmlns:a16="http://schemas.microsoft.com/office/drawing/2014/main" id="{69EED5BB-D18B-4B45-A1DB-17F938FB2E63}"/>
              </a:ext>
            </a:extLst>
          </p:cNvPr>
          <p:cNvGrpSpPr/>
          <p:nvPr/>
        </p:nvGrpSpPr>
        <p:grpSpPr>
          <a:xfrm>
            <a:off x="1641986" y="946025"/>
            <a:ext cx="9313881" cy="3123011"/>
            <a:chOff x="1641986" y="932522"/>
            <a:chExt cx="9409471" cy="3156379"/>
          </a:xfrm>
        </p:grpSpPr>
        <p:pic>
          <p:nvPicPr>
            <p:cNvPr id="3" name="图片 2"/>
            <p:cNvPicPr>
              <a:picLocks noChangeAspect="1"/>
            </p:cNvPicPr>
            <p:nvPr/>
          </p:nvPicPr>
          <p:blipFill>
            <a:blip r:embed="rId2"/>
            <a:stretch>
              <a:fillRect/>
            </a:stretch>
          </p:blipFill>
          <p:spPr>
            <a:xfrm>
              <a:off x="1641986" y="932522"/>
              <a:ext cx="9409471" cy="3156379"/>
            </a:xfrm>
            <a:prstGeom prst="rect">
              <a:avLst/>
            </a:prstGeom>
          </p:spPr>
        </p:pic>
        <p:sp>
          <p:nvSpPr>
            <p:cNvPr id="4" name="矩形 3"/>
            <p:cNvSpPr/>
            <p:nvPr/>
          </p:nvSpPr>
          <p:spPr>
            <a:xfrm>
              <a:off x="1730474" y="1013306"/>
              <a:ext cx="3195484" cy="29751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主要入排</a:t>
              </a:r>
              <a:endPar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年龄≥</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20</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岁</a:t>
              </a: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Ⅲ/Ⅳ</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期或复发的</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NSCLC</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通过</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IHC</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和</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FISH</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，或</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RT-PCR</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检测确定是</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ALK+</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ECOG PS 0-2</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研究者评估的可测量病灶≥</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1</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经治或无症状脑转移允许入组</a:t>
              </a: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前线化疗≤</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1</a:t>
              </a:r>
              <a:endPar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5801033" y="1082914"/>
              <a:ext cx="2015612" cy="7275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阿来替尼</a:t>
              </a:r>
              <a:endPar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300mg BID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(n=103)</a:t>
              </a:r>
              <a:endPar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5801032" y="3201873"/>
              <a:ext cx="2015611" cy="727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克唑替尼</a:t>
              </a:r>
              <a:endPar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250mg BID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(n=104)</a:t>
              </a:r>
              <a:endPar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8096864" y="982746"/>
              <a:ext cx="2851355" cy="3055930"/>
            </a:xfrm>
            <a:prstGeom prst="rect">
              <a:avLst/>
            </a:pr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研究终点</a:t>
              </a:r>
              <a:endPar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主要终点</a:t>
              </a: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     - IRF</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评估的</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PFS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次要研究终点</a:t>
              </a: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     - 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     - ORR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     - 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     - </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响应时间（</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TTR</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     - CNS PFS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     - HR QoL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     - </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安全性</a:t>
              </a: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     - </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药代动力学</a:t>
              </a:r>
            </a:p>
          </p:txBody>
        </p:sp>
      </p:grpSp>
      <p:sp>
        <p:nvSpPr>
          <p:cNvPr id="10" name="矩形 9"/>
          <p:cNvSpPr/>
          <p:nvPr/>
        </p:nvSpPr>
        <p:spPr>
          <a:xfrm>
            <a:off x="1667382" y="4116234"/>
            <a:ext cx="954712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CNS, </a:t>
            </a:r>
            <a:r>
              <a:rPr kumimoji="1"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中枢神经系统；</a:t>
            </a:r>
            <a:r>
              <a:rPr kumimoji="1"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FISH,</a:t>
            </a:r>
            <a:r>
              <a:rPr kumimoji="1"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荧光原位杂交法；</a:t>
            </a:r>
            <a:r>
              <a:rPr kumimoji="1"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HRQoL</a:t>
            </a:r>
            <a:r>
              <a:rPr kumimoji="1"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1"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健康相关的生活质量；</a:t>
            </a:r>
            <a:r>
              <a:rPr kumimoji="1"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IHC </a:t>
            </a:r>
            <a:r>
              <a:rPr kumimoji="1"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免疫组化；</a:t>
            </a:r>
            <a:r>
              <a:rPr kumimoji="1"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RT-PCR </a:t>
            </a:r>
            <a:r>
              <a:rPr kumimoji="1"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逆转录聚合酶链反应</a:t>
            </a:r>
          </a:p>
        </p:txBody>
      </p:sp>
      <p:sp>
        <p:nvSpPr>
          <p:cNvPr id="11" name="文本占位符 2">
            <a:extLst>
              <a:ext uri="{FF2B5EF4-FFF2-40B4-BE49-F238E27FC236}">
                <a16:creationId xmlns:a16="http://schemas.microsoft.com/office/drawing/2014/main" id="{473FE9FE-5D39-4D65-AB78-7BF4E160E6FE}"/>
              </a:ext>
            </a:extLst>
          </p:cNvPr>
          <p:cNvSpPr>
            <a:spLocks noGrp="1"/>
          </p:cNvSpPr>
          <p:nvPr>
            <p:ph type="body" idx="1"/>
          </p:nvPr>
        </p:nvSpPr>
        <p:spPr>
          <a:xfrm>
            <a:off x="1523453" y="4450216"/>
            <a:ext cx="9693051" cy="1657328"/>
          </a:xfrm>
        </p:spPr>
        <p:txBody>
          <a:bodyPr>
            <a:normAutofit/>
          </a:bodyPr>
          <a:lstStyle/>
          <a:p>
            <a:pPr marL="285750" indent="-285750">
              <a:lnSpc>
                <a:spcPct val="100000"/>
              </a:lnSpc>
              <a:buFont typeface="Arial" panose="020B0604020202020204" pitchFamily="34" charset="0"/>
              <a:buChar char="•"/>
            </a:pP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ALK</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抑制剂初治晚期</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ALK+ NSCLC</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患者，随机接受每日两次</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(BID) </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阿来替尼</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 300mg(</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日本批准剂量</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或克唑替尼</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 250mg</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，直至病情进展</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(PD)</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、不可耐受的毒性、停药或死亡</a:t>
            </a:r>
            <a:endPar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285750" indent="-285750">
              <a:lnSpc>
                <a:spcPct val="100000"/>
              </a:lnSpc>
              <a:buFont typeface="Arial" panose="020B0604020202020204" pitchFamily="34" charset="0"/>
              <a:buChar char="•"/>
            </a:pP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分层因素：</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ECOG PS </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评分（</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0/1</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vs.</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2</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），治疗线数（一线 </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vs. </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二线）及临床分期（</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Ⅲ/Ⅳ vs. </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复发）</a:t>
            </a:r>
            <a:endPar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endParaRPr>
          </a:p>
          <a:p>
            <a:pPr marL="285750" indent="-285750">
              <a:lnSpc>
                <a:spcPct val="100000"/>
              </a:lnSpc>
              <a:buFont typeface="Arial" panose="020B0604020202020204" pitchFamily="34" charset="0"/>
              <a:buChar char="•"/>
            </a:pP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研究退出后，允许两臂间进行交叉治疗。最初被随机分配到克唑替尼组，且因</a:t>
            </a:r>
            <a:r>
              <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rPr>
              <a:t>PD</a:t>
            </a:r>
            <a:r>
              <a:rPr lang="zh-CN" altLang="en-US" sz="1400" dirty="0">
                <a:solidFill>
                  <a:schemeClr val="tx1"/>
                </a:solidFill>
                <a:latin typeface="Arial" panose="020B0604020202020204" pitchFamily="34" charset="0"/>
                <a:cs typeface="Arial" panose="020B0604020202020204" pitchFamily="34" charset="0"/>
                <a:sym typeface="Arial" panose="020B0604020202020204" pitchFamily="34" charset="0"/>
              </a:rPr>
              <a:t>退出研究的患者，在日本批准阿来替尼之前，研究期间允许接受阿来替尼</a:t>
            </a:r>
            <a:endParaRPr lang="en-US" altLang="zh-CN" sz="1400" dirty="0">
              <a:solidFill>
                <a:schemeClr val="tx1"/>
              </a:solidFill>
              <a:latin typeface="Arial" panose="020B0604020202020204" pitchFamily="34" charset="0"/>
              <a:cs typeface="Arial" panose="020B0604020202020204" pitchFamily="34" charset="0"/>
              <a:sym typeface="Arial" panose="020B0604020202020204" pitchFamily="34" charset="0"/>
            </a:endParaRPr>
          </a:p>
          <a:p>
            <a:endParaRPr lang="en-US" altLang="zh-CN"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2129" y="225776"/>
            <a:ext cx="10515600" cy="648512"/>
          </a:xfrm>
        </p:spPr>
        <p:txBody>
          <a:bodyPr>
            <a:normAutofit/>
          </a:bodyPr>
          <a:lstStyle/>
          <a:p>
            <a:r>
              <a:rPr lang="zh-CN" altLang="en-US" sz="24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患者基线特征</a:t>
            </a:r>
          </a:p>
        </p:txBody>
      </p:sp>
      <p:pic>
        <p:nvPicPr>
          <p:cNvPr id="4" name="图片 3"/>
          <p:cNvPicPr>
            <a:picLocks noChangeAspect="1"/>
          </p:cNvPicPr>
          <p:nvPr/>
        </p:nvPicPr>
        <p:blipFill rotWithShape="1">
          <a:blip r:embed="rId2"/>
          <a:srcRect t="1472" r="259"/>
          <a:stretch>
            <a:fillRect/>
          </a:stretch>
        </p:blipFill>
        <p:spPr>
          <a:xfrm>
            <a:off x="2274887" y="882085"/>
            <a:ext cx="7571762" cy="5264869"/>
          </a:xfrm>
          <a:prstGeom prst="rect">
            <a:avLst/>
          </a:prstGeom>
        </p:spPr>
      </p:pic>
      <p:sp>
        <p:nvSpPr>
          <p:cNvPr id="5" name="矩形 4"/>
          <p:cNvSpPr/>
          <p:nvPr/>
        </p:nvSpPr>
        <p:spPr>
          <a:xfrm>
            <a:off x="2294549" y="881823"/>
            <a:ext cx="7522139" cy="462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2614328" y="882085"/>
            <a:ext cx="12388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n (%)</a:t>
            </a:r>
            <a:endPar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6640869" y="901751"/>
            <a:ext cx="17009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阿来替尼</a:t>
            </a: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(n=103)</a:t>
            </a:r>
            <a:endPar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8233695" y="904103"/>
            <a:ext cx="17009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克唑替尼</a:t>
            </a:r>
            <a:r>
              <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(n=104)</a:t>
            </a:r>
            <a:endPar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2378353" y="1361927"/>
            <a:ext cx="845574" cy="33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性别</a:t>
            </a:r>
          </a:p>
        </p:txBody>
      </p:sp>
      <p:sp>
        <p:nvSpPr>
          <p:cNvPr id="14" name="矩形 13"/>
          <p:cNvSpPr/>
          <p:nvPr/>
        </p:nvSpPr>
        <p:spPr>
          <a:xfrm>
            <a:off x="2388186" y="1795594"/>
            <a:ext cx="835741" cy="21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年龄</a:t>
            </a:r>
          </a:p>
        </p:txBody>
      </p:sp>
      <p:sp>
        <p:nvSpPr>
          <p:cNvPr id="15" name="矩形 14"/>
          <p:cNvSpPr/>
          <p:nvPr/>
        </p:nvSpPr>
        <p:spPr>
          <a:xfrm>
            <a:off x="2378353" y="2816739"/>
            <a:ext cx="1465007" cy="33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治疗线数</a:t>
            </a:r>
          </a:p>
        </p:txBody>
      </p:sp>
      <p:sp>
        <p:nvSpPr>
          <p:cNvPr id="16" name="矩形 15"/>
          <p:cNvSpPr/>
          <p:nvPr/>
        </p:nvSpPr>
        <p:spPr>
          <a:xfrm>
            <a:off x="2383038" y="3269022"/>
            <a:ext cx="1465007" cy="33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临床分期</a:t>
            </a:r>
          </a:p>
        </p:txBody>
      </p:sp>
      <p:sp>
        <p:nvSpPr>
          <p:cNvPr id="17" name="矩形 16"/>
          <p:cNvSpPr/>
          <p:nvPr/>
        </p:nvSpPr>
        <p:spPr>
          <a:xfrm>
            <a:off x="2392870" y="4013345"/>
            <a:ext cx="1465007" cy="33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组织学</a:t>
            </a:r>
          </a:p>
        </p:txBody>
      </p:sp>
      <p:sp>
        <p:nvSpPr>
          <p:cNvPr id="18" name="矩形 17"/>
          <p:cNvSpPr/>
          <p:nvPr/>
        </p:nvSpPr>
        <p:spPr>
          <a:xfrm>
            <a:off x="2383037" y="4681943"/>
            <a:ext cx="2006245" cy="33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IRF</a:t>
            </a:r>
            <a:r>
              <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评估的脑转移</a:t>
            </a:r>
          </a:p>
        </p:txBody>
      </p:sp>
      <p:sp>
        <p:nvSpPr>
          <p:cNvPr id="19" name="矩形 18"/>
          <p:cNvSpPr/>
          <p:nvPr/>
        </p:nvSpPr>
        <p:spPr>
          <a:xfrm>
            <a:off x="2383038" y="5134226"/>
            <a:ext cx="1465007" cy="33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吸烟状态</a:t>
            </a:r>
          </a:p>
        </p:txBody>
      </p:sp>
      <p:sp>
        <p:nvSpPr>
          <p:cNvPr id="20" name="矩形 19"/>
          <p:cNvSpPr/>
          <p:nvPr/>
        </p:nvSpPr>
        <p:spPr>
          <a:xfrm>
            <a:off x="2400359" y="5676051"/>
            <a:ext cx="1666802" cy="33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ALK</a:t>
            </a:r>
            <a:r>
              <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检测方法</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11343" y="306510"/>
            <a:ext cx="10515600" cy="648512"/>
          </a:xfrm>
        </p:spPr>
        <p:txBody>
          <a:bodyPr>
            <a:normAutofit/>
          </a:bodyPr>
          <a:lstStyle/>
          <a:p>
            <a:r>
              <a:rPr lang="en-US" altLang="zh-CN" sz="24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OS</a:t>
            </a:r>
            <a:r>
              <a:rPr lang="zh-CN" altLang="en-US" sz="24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结果</a:t>
            </a:r>
          </a:p>
        </p:txBody>
      </p:sp>
      <p:pic>
        <p:nvPicPr>
          <p:cNvPr id="3" name="图片 2"/>
          <p:cNvPicPr>
            <a:picLocks noChangeAspect="1"/>
          </p:cNvPicPr>
          <p:nvPr/>
        </p:nvPicPr>
        <p:blipFill rotWithShape="1">
          <a:blip r:embed="rId2"/>
          <a:srcRect t="15768"/>
          <a:stretch>
            <a:fillRect/>
          </a:stretch>
        </p:blipFill>
        <p:spPr>
          <a:xfrm>
            <a:off x="615529" y="1099703"/>
            <a:ext cx="10620502" cy="5031642"/>
          </a:xfrm>
          <a:prstGeom prst="rect">
            <a:avLst/>
          </a:prstGeom>
        </p:spPr>
      </p:pic>
      <p:sp>
        <p:nvSpPr>
          <p:cNvPr id="7" name="矩形 6"/>
          <p:cNvSpPr/>
          <p:nvPr/>
        </p:nvSpPr>
        <p:spPr>
          <a:xfrm>
            <a:off x="1409118" y="1199535"/>
            <a:ext cx="9033324" cy="3736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ITT</a:t>
            </a:r>
            <a:r>
              <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人群的</a:t>
            </a:r>
            <a:r>
              <a:rPr kumimoji="0" lang="en-US" altLang="zh-CN"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OS</a:t>
            </a: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9330813" y="1789471"/>
            <a:ext cx="589935" cy="216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阿来替尼</a:t>
            </a:r>
          </a:p>
        </p:txBody>
      </p:sp>
      <p:sp>
        <p:nvSpPr>
          <p:cNvPr id="9" name="矩形 8"/>
          <p:cNvSpPr/>
          <p:nvPr/>
        </p:nvSpPr>
        <p:spPr>
          <a:xfrm>
            <a:off x="9345564" y="2005781"/>
            <a:ext cx="589935" cy="216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克唑替尼</a:t>
            </a:r>
          </a:p>
        </p:txBody>
      </p:sp>
      <p:sp>
        <p:nvSpPr>
          <p:cNvPr id="10" name="文本框 9"/>
          <p:cNvSpPr txBox="1"/>
          <p:nvPr/>
        </p:nvSpPr>
        <p:spPr>
          <a:xfrm>
            <a:off x="9355396" y="2266333"/>
            <a:ext cx="742333" cy="21544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删失</a:t>
            </a:r>
          </a:p>
        </p:txBody>
      </p:sp>
      <p:sp>
        <p:nvSpPr>
          <p:cNvPr id="11" name="矩形 10"/>
          <p:cNvSpPr/>
          <p:nvPr/>
        </p:nvSpPr>
        <p:spPr>
          <a:xfrm>
            <a:off x="2246672" y="4665162"/>
            <a:ext cx="589935" cy="216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panose="020B0503020204020204" pitchFamily="34" charset="-122"/>
                <a:sym typeface="Arial" panose="020B0604020202020204" pitchFamily="34" charset="0"/>
              </a:rPr>
              <a:t>阿来替尼</a:t>
            </a:r>
          </a:p>
        </p:txBody>
      </p:sp>
      <p:sp>
        <p:nvSpPr>
          <p:cNvPr id="12" name="矩形 11"/>
          <p:cNvSpPr/>
          <p:nvPr/>
        </p:nvSpPr>
        <p:spPr>
          <a:xfrm>
            <a:off x="2246672" y="4448852"/>
            <a:ext cx="589935" cy="216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微软雅黑" panose="020B0503020204020204" pitchFamily="34" charset="-122"/>
                <a:sym typeface="Arial" panose="020B0604020202020204" pitchFamily="34" charset="0"/>
              </a:rPr>
              <a:t>克唑替尼</a:t>
            </a:r>
          </a:p>
        </p:txBody>
      </p:sp>
      <p:sp>
        <p:nvSpPr>
          <p:cNvPr id="13" name="矩形: 圆角 12"/>
          <p:cNvSpPr/>
          <p:nvPr/>
        </p:nvSpPr>
        <p:spPr>
          <a:xfrm>
            <a:off x="1265071" y="4899133"/>
            <a:ext cx="9279712" cy="8479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总共发生</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83</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例死亡事件，其中阿来替尼组</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42</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例（</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40.8%</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），克唑替尼组</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41</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例（</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39.4%</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最终分析未显示</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OS</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的优势</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(HR 1.03, 95.0405% CI 0.67-1.58)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两组均未达到中位</a:t>
            </a:r>
            <a:r>
              <a:rPr kumimoji="0" lang="en-US" altLang="zh-CN" sz="14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os</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；阿来替尼</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NE (95% Cl 70.6-NE)</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和克唑替尼</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NE (95% CI 68.3-NE)</a:t>
            </a:r>
            <a:endPar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1119727" y="5755057"/>
            <a:ext cx="8131279"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中位随访持续时间：阿来替尼</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68.6</a:t>
            </a:r>
            <a:r>
              <a:rPr kumimoji="0"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个月（范围 </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6-81</a:t>
            </a:r>
            <a:r>
              <a:rPr kumimoji="0"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）；克唑替尼</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68.0</a:t>
            </a:r>
            <a:r>
              <a:rPr kumimoji="0"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个月（范围 </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2-79</a:t>
            </a:r>
            <a:r>
              <a:rPr kumimoji="0"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srcRect t="15625" r="-1371" b="1842"/>
          <a:stretch/>
        </p:blipFill>
        <p:spPr>
          <a:xfrm>
            <a:off x="528954" y="1109141"/>
            <a:ext cx="11178286" cy="5118940"/>
          </a:xfrm>
          <a:prstGeom prst="rect">
            <a:avLst/>
          </a:prstGeom>
        </p:spPr>
      </p:pic>
      <p:sp>
        <p:nvSpPr>
          <p:cNvPr id="7" name="标题 1"/>
          <p:cNvSpPr>
            <a:spLocks noGrp="1"/>
          </p:cNvSpPr>
          <p:nvPr>
            <p:ph type="title"/>
          </p:nvPr>
        </p:nvSpPr>
        <p:spPr>
          <a:xfrm>
            <a:off x="108626" y="315112"/>
            <a:ext cx="10515600" cy="648512"/>
          </a:xfrm>
        </p:spPr>
        <p:txBody>
          <a:bodyPr>
            <a:normAutofit/>
          </a:bodyPr>
          <a:lstStyle/>
          <a:p>
            <a:r>
              <a:rPr lang="zh-CN" altLang="en-US" sz="32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第一次后续治疗</a:t>
            </a:r>
          </a:p>
        </p:txBody>
      </p:sp>
      <p:sp>
        <p:nvSpPr>
          <p:cNvPr id="8" name="矩形 7"/>
          <p:cNvSpPr/>
          <p:nvPr/>
        </p:nvSpPr>
        <p:spPr>
          <a:xfrm>
            <a:off x="1156507" y="1207667"/>
            <a:ext cx="9589406" cy="3736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阿来替尼或克唑替尼治疗后第一次后续抗肿瘤治疗</a:t>
            </a:r>
          </a:p>
        </p:txBody>
      </p:sp>
      <p:sp>
        <p:nvSpPr>
          <p:cNvPr id="9" name="矩形 8"/>
          <p:cNvSpPr/>
          <p:nvPr/>
        </p:nvSpPr>
        <p:spPr>
          <a:xfrm>
            <a:off x="5852486" y="1780251"/>
            <a:ext cx="1513513" cy="25441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阿来替尼</a:t>
            </a:r>
          </a:p>
        </p:txBody>
      </p:sp>
      <p:sp>
        <p:nvSpPr>
          <p:cNvPr id="10" name="矩形 9"/>
          <p:cNvSpPr/>
          <p:nvPr/>
        </p:nvSpPr>
        <p:spPr>
          <a:xfrm>
            <a:off x="8549802" y="1780251"/>
            <a:ext cx="1478118" cy="229420"/>
          </a:xfrm>
          <a:prstGeom prst="rect">
            <a:avLst/>
          </a:prstGeom>
          <a:solidFill>
            <a:srgbClr val="FE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克唑替尼</a:t>
            </a:r>
          </a:p>
        </p:txBody>
      </p:sp>
      <p:sp>
        <p:nvSpPr>
          <p:cNvPr id="11" name="矩形 10"/>
          <p:cNvSpPr/>
          <p:nvPr/>
        </p:nvSpPr>
        <p:spPr>
          <a:xfrm>
            <a:off x="1673940" y="2310091"/>
            <a:ext cx="1184787" cy="157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ALK </a:t>
            </a:r>
            <a:r>
              <a:rPr kumimoji="0" lang="zh-CN" altLang="en-US" sz="11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抑制剂</a:t>
            </a:r>
          </a:p>
        </p:txBody>
      </p:sp>
      <p:sp>
        <p:nvSpPr>
          <p:cNvPr id="12" name="矩形 11"/>
          <p:cNvSpPr/>
          <p:nvPr/>
        </p:nvSpPr>
        <p:spPr>
          <a:xfrm>
            <a:off x="1742035" y="2467407"/>
            <a:ext cx="823453" cy="807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阿来替尼</a:t>
            </a:r>
            <a:endParaRPr kumimoji="0" lang="en-US" altLang="zh-CN" sz="1050" b="0"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克唑替尼</a:t>
            </a:r>
            <a:endParaRPr kumimoji="0" lang="en-US" altLang="zh-CN" sz="1050" b="0"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布加替尼</a:t>
            </a:r>
            <a:endParaRPr kumimoji="0" lang="en-US" altLang="zh-CN" sz="1050" b="0"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劳拉</a:t>
            </a:r>
            <a:r>
              <a:rPr kumimoji="0" lang="zh-CN" altLang="en-US" sz="1050" b="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替尼</a:t>
            </a:r>
            <a:endParaRPr kumimoji="0" lang="en-US" altLang="zh-CN" sz="1050" b="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塞瑞</a:t>
            </a:r>
            <a:r>
              <a:rPr kumimoji="0" lang="zh-CN" altLang="en-US" sz="1050" b="0"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替尼</a:t>
            </a:r>
          </a:p>
        </p:txBody>
      </p:sp>
      <p:sp>
        <p:nvSpPr>
          <p:cNvPr id="14" name="文本框 13"/>
          <p:cNvSpPr txBox="1"/>
          <p:nvPr/>
        </p:nvSpPr>
        <p:spPr>
          <a:xfrm>
            <a:off x="1013330" y="5961093"/>
            <a:ext cx="9536074"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a </a:t>
            </a:r>
            <a:r>
              <a:rPr kumimoji="0"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作为部分支持治疗管理；</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RANKL</a:t>
            </a:r>
            <a:r>
              <a:rPr kumimoji="0"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，核因子</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sym typeface="Arial" panose="020B0604020202020204" pitchFamily="34" charset="0"/>
              </a:rPr>
              <a:t>κb</a:t>
            </a:r>
            <a:r>
              <a:rPr kumimoji="0"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配体受体激活剂；</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VEGF</a:t>
            </a:r>
            <a:r>
              <a:rPr kumimoji="0" lang="zh-CN" altLang="en-US"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rPr>
              <a:t>，血管内皮生长因子</a:t>
            </a:r>
          </a:p>
        </p:txBody>
      </p:sp>
      <p:sp>
        <p:nvSpPr>
          <p:cNvPr id="15" name="矩形: 圆角 14"/>
          <p:cNvSpPr/>
          <p:nvPr/>
        </p:nvSpPr>
        <p:spPr>
          <a:xfrm>
            <a:off x="1278194" y="4267076"/>
            <a:ext cx="9542206" cy="169946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在克唑替尼组，</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91.3%</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的患者接受第一次后续抗肿瘤治疗，相比之下阿来替尼组只有</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46.6%</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的患者</a:t>
            </a:r>
            <a:endPar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克唑替尼组有</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78.8%</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的患者使用阿来替尼，而阿来替尼组仅有</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10.7%</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患者接受克唑替尼</a:t>
            </a:r>
            <a:endPar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克唑替尼组有</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82.7%</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患者选择</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ALK</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抑制剂，而阿来替尼组有</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25.2%</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患者选择</a:t>
            </a:r>
            <a:endPar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阿来替尼组最常见的治疗选择是培美曲塞（</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12.6%</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另外，</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56.7%</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的克唑替尼组患者和</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37.9%</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的阿来替尼组患者接受了后续的第二次抗肿瘤治疗</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62470" y="280086"/>
            <a:ext cx="10515600" cy="648512"/>
          </a:xfrm>
        </p:spPr>
        <p:txBody>
          <a:bodyPr>
            <a:normAutofit/>
          </a:bodyPr>
          <a:lstStyle/>
          <a:p>
            <a:r>
              <a:rPr lang="zh-CN" altLang="en-US" sz="32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从随机化到第一次改变治疗的时间及改变治疗后的</a:t>
            </a:r>
            <a:r>
              <a:rPr lang="en-US" altLang="zh-CN" sz="32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OS</a:t>
            </a:r>
            <a:endParaRPr lang="zh-CN" altLang="en-US" sz="32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a:extLst>
              <a:ext uri="{FF2B5EF4-FFF2-40B4-BE49-F238E27FC236}">
                <a16:creationId xmlns:a16="http://schemas.microsoft.com/office/drawing/2014/main" id="{33BB2068-5576-4D06-9FDD-F7C4A66961A4}"/>
              </a:ext>
            </a:extLst>
          </p:cNvPr>
          <p:cNvGrpSpPr/>
          <p:nvPr/>
        </p:nvGrpSpPr>
        <p:grpSpPr>
          <a:xfrm>
            <a:off x="689240" y="1107439"/>
            <a:ext cx="10415640" cy="5086387"/>
            <a:chOff x="963560" y="967382"/>
            <a:chExt cx="10628672" cy="5309420"/>
          </a:xfrm>
        </p:grpSpPr>
        <p:pic>
          <p:nvPicPr>
            <p:cNvPr id="5" name="图片 4"/>
            <p:cNvPicPr>
              <a:picLocks noChangeAspect="1"/>
            </p:cNvPicPr>
            <p:nvPr/>
          </p:nvPicPr>
          <p:blipFill rotWithShape="1">
            <a:blip r:embed="rId2"/>
            <a:srcRect l="3548" t="16365" r="3060" b="688"/>
            <a:stretch>
              <a:fillRect/>
            </a:stretch>
          </p:blipFill>
          <p:spPr>
            <a:xfrm>
              <a:off x="963560" y="967382"/>
              <a:ext cx="10628672" cy="5309420"/>
            </a:xfrm>
            <a:prstGeom prst="rect">
              <a:avLst/>
            </a:prstGeom>
          </p:spPr>
        </p:pic>
        <p:sp>
          <p:nvSpPr>
            <p:cNvPr id="7" name="矩形 6"/>
            <p:cNvSpPr/>
            <p:nvPr/>
          </p:nvSpPr>
          <p:spPr>
            <a:xfrm>
              <a:off x="1061883" y="1044673"/>
              <a:ext cx="5034117" cy="40312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从随机化到第一次改变治疗的时间</a:t>
              </a:r>
            </a:p>
          </p:txBody>
        </p:sp>
        <p:sp>
          <p:nvSpPr>
            <p:cNvPr id="8" name="矩形 7"/>
            <p:cNvSpPr/>
            <p:nvPr/>
          </p:nvSpPr>
          <p:spPr>
            <a:xfrm>
              <a:off x="6405715" y="975849"/>
              <a:ext cx="5034117" cy="4817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接受后续抗肿瘤治疗的患者第一次改变治疗后的</a:t>
              </a:r>
              <a:r>
                <a:rPr kumimoji="0" lang="en-US" altLang="zh-CN" sz="1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OS</a:t>
              </a:r>
              <a:r>
                <a:rPr kumimoji="0" lang="en-US" altLang="zh-CN" sz="1600" b="0" i="0" u="none" strike="noStrike" kern="1200" cap="none" spc="0" normalizeH="0" baseline="30000" noProof="0" dirty="0" err="1">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a</a:t>
              </a:r>
              <a:endParaRPr kumimoji="0" lang="zh-CN" altLang="en-US" sz="1600" b="0" i="0" u="none" strike="noStrike" kern="1200" cap="none" spc="0" normalizeH="0" baseline="3000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1936956" y="1762428"/>
              <a:ext cx="589935" cy="15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阿来替尼</a:t>
              </a:r>
            </a:p>
          </p:txBody>
        </p:sp>
        <p:sp>
          <p:nvSpPr>
            <p:cNvPr id="11" name="矩形 10"/>
            <p:cNvSpPr/>
            <p:nvPr/>
          </p:nvSpPr>
          <p:spPr>
            <a:xfrm>
              <a:off x="1946789" y="1595277"/>
              <a:ext cx="589935" cy="15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克唑替尼</a:t>
              </a:r>
            </a:p>
          </p:txBody>
        </p:sp>
        <p:sp>
          <p:nvSpPr>
            <p:cNvPr id="6" name="矩形 5"/>
            <p:cNvSpPr/>
            <p:nvPr/>
          </p:nvSpPr>
          <p:spPr>
            <a:xfrm>
              <a:off x="7418440" y="2853185"/>
              <a:ext cx="13470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改变治疗前使用克唑替尼（</a:t>
              </a:r>
              <a:r>
                <a:rPr kumimoji="0" lang="en-US" altLang="zh-CN" sz="7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n=95)</a:t>
              </a:r>
              <a:endParaRPr kumimoji="0" lang="zh-CN" altLang="en-US" sz="7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7428273" y="3158609"/>
              <a:ext cx="1347019" cy="24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改变治疗前使用克唑替尼（</a:t>
              </a:r>
              <a:r>
                <a:rPr kumimoji="0" lang="en-US" altLang="zh-CN" sz="7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rPr>
                <a:t>n=47)</a:t>
              </a:r>
              <a:endParaRPr kumimoji="0" lang="zh-CN" altLang="en-US" sz="7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1052052" y="4146750"/>
              <a:ext cx="550606" cy="172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00" b="1"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微软雅黑" panose="020B0503020204020204" pitchFamily="34" charset="-122"/>
                  <a:sym typeface="Arial" panose="020B0604020202020204" pitchFamily="34" charset="0"/>
                </a:rPr>
                <a:t>克唑替尼</a:t>
              </a:r>
            </a:p>
          </p:txBody>
        </p:sp>
        <p:sp>
          <p:nvSpPr>
            <p:cNvPr id="14" name="矩形 13"/>
            <p:cNvSpPr/>
            <p:nvPr/>
          </p:nvSpPr>
          <p:spPr>
            <a:xfrm>
              <a:off x="6405715" y="4146750"/>
              <a:ext cx="550606" cy="172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00" b="1" i="0" u="none" strike="noStrike" kern="1200" cap="none" spc="0" normalizeH="0" baseline="0" noProof="0" dirty="0">
                  <a:ln>
                    <a:noFill/>
                  </a:ln>
                  <a:solidFill>
                    <a:srgbClr val="ED7D31">
                      <a:lumMod val="60000"/>
                      <a:lumOff val="40000"/>
                    </a:srgbClr>
                  </a:solidFill>
                  <a:effectLst/>
                  <a:uLnTx/>
                  <a:uFillTx/>
                  <a:latin typeface="Arial" panose="020B0604020202020204" pitchFamily="34" charset="0"/>
                  <a:ea typeface="微软雅黑" panose="020B0503020204020204" pitchFamily="34" charset="-122"/>
                  <a:sym typeface="Arial" panose="020B0604020202020204" pitchFamily="34" charset="0"/>
                </a:rPr>
                <a:t>克唑替尼</a:t>
              </a:r>
            </a:p>
          </p:txBody>
        </p:sp>
        <p:sp>
          <p:nvSpPr>
            <p:cNvPr id="15" name="矩形 14"/>
            <p:cNvSpPr/>
            <p:nvPr/>
          </p:nvSpPr>
          <p:spPr>
            <a:xfrm>
              <a:off x="1061887" y="4312065"/>
              <a:ext cx="550606" cy="172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微软雅黑" panose="020B0503020204020204" pitchFamily="34" charset="-122"/>
                  <a:sym typeface="Arial" panose="020B0604020202020204" pitchFamily="34" charset="0"/>
                </a:rPr>
                <a:t>阿来替尼</a:t>
              </a:r>
            </a:p>
          </p:txBody>
        </p:sp>
        <p:sp>
          <p:nvSpPr>
            <p:cNvPr id="16" name="矩形 15"/>
            <p:cNvSpPr/>
            <p:nvPr/>
          </p:nvSpPr>
          <p:spPr>
            <a:xfrm>
              <a:off x="6415564" y="4318814"/>
              <a:ext cx="550606" cy="172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微软雅黑" panose="020B0503020204020204" pitchFamily="34" charset="-122"/>
                  <a:sym typeface="Arial" panose="020B0604020202020204" pitchFamily="34" charset="0"/>
                </a:rPr>
                <a:t>阿来替尼</a:t>
              </a:r>
            </a:p>
          </p:txBody>
        </p:sp>
        <p:sp>
          <p:nvSpPr>
            <p:cNvPr id="17" name="矩形: 圆角 16"/>
            <p:cNvSpPr/>
            <p:nvPr/>
          </p:nvSpPr>
          <p:spPr>
            <a:xfrm>
              <a:off x="1091379" y="4547239"/>
              <a:ext cx="4758813" cy="140601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克唑替尼组患者相比于阿来替尼组更趋向于过早的改变治疗（从随机化到第一次改变治疗的中位时间：克唑替尼组为</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12.3</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个月</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[95% CI 8.7-14.6]</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，阿来替尼组</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NE[95% CI 42.8-NE]</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a:t>
              </a:r>
            </a:p>
          </p:txBody>
        </p:sp>
        <p:sp>
          <p:nvSpPr>
            <p:cNvPr id="19" name="矩形 18"/>
            <p:cNvSpPr/>
            <p:nvPr/>
          </p:nvSpPr>
          <p:spPr>
            <a:xfrm>
              <a:off x="6462096" y="5929052"/>
              <a:ext cx="3362471" cy="25701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 </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治疗改变时患者特征可能与基线不同。</a:t>
              </a:r>
            </a:p>
          </p:txBody>
        </p:sp>
        <p:sp>
          <p:nvSpPr>
            <p:cNvPr id="18" name="矩形: 圆角 17"/>
            <p:cNvSpPr/>
            <p:nvPr/>
          </p:nvSpPr>
          <p:spPr>
            <a:xfrm>
              <a:off x="6543366" y="4547237"/>
              <a:ext cx="4758813" cy="140601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在接受后续抗肿瘤治疗的非随机亚组的患者中，从第一次改变治疗开始的中位</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OS</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为</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24.3</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个月（</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95% CI 15.4-45.6</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），而克唑替尼组为</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NE</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95% CI 49.8-NE</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a:t>
              </a:r>
              <a:endPar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这表明阿来替尼作为后续治疗可能对克唑替尼组的</a:t>
              </a: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OS</a:t>
              </a:r>
              <a:r>
                <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产生了重大影响</a:t>
              </a:r>
              <a:endPar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548" y="449308"/>
            <a:ext cx="10515600" cy="648512"/>
          </a:xfrm>
        </p:spPr>
        <p:txBody>
          <a:bodyPr>
            <a:normAutofit/>
          </a:bodyPr>
          <a:lstStyle/>
          <a:p>
            <a:r>
              <a:rPr lang="zh-CN" altLang="en-US" sz="32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结论</a:t>
            </a:r>
          </a:p>
        </p:txBody>
      </p:sp>
      <p:pic>
        <p:nvPicPr>
          <p:cNvPr id="6" name="图片 5"/>
          <p:cNvPicPr>
            <a:picLocks noChangeAspect="1"/>
          </p:cNvPicPr>
          <p:nvPr/>
        </p:nvPicPr>
        <p:blipFill rotWithShape="1">
          <a:blip r:embed="rId2"/>
          <a:srcRect l="5967" t="22508" r="5888" b="10390"/>
          <a:stretch>
            <a:fillRect/>
          </a:stretch>
        </p:blipFill>
        <p:spPr>
          <a:xfrm>
            <a:off x="838200" y="1132337"/>
            <a:ext cx="10746658" cy="4601497"/>
          </a:xfrm>
          <a:prstGeom prst="rect">
            <a:avLst/>
          </a:prstGeom>
        </p:spPr>
      </p:pic>
      <p:sp>
        <p:nvSpPr>
          <p:cNvPr id="7" name="矩形 6"/>
          <p:cNvSpPr/>
          <p:nvPr/>
        </p:nvSpPr>
        <p:spPr>
          <a:xfrm>
            <a:off x="2595716" y="1480760"/>
            <a:ext cx="809194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在</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J-ALEX</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研究最终的</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OS</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分析中，与克唑替尼相比，阿来替尼组</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(300mg BID[</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日本批准剂量</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未观察到</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OS</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的延长；而且，两个治疗组均未达到中位</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OS</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t>
            </a:r>
          </a:p>
        </p:txBody>
      </p:sp>
      <p:sp>
        <p:nvSpPr>
          <p:cNvPr id="8" name="矩形 7"/>
          <p:cNvSpPr/>
          <p:nvPr/>
        </p:nvSpPr>
        <p:spPr>
          <a:xfrm>
            <a:off x="2595716" y="2808738"/>
            <a:ext cx="809194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这一</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OS</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结果可能与大多数克唑替尼组患者</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(78.8%)</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交叉接受阿来替尼作为最初的后续治疗造成的混淆有关。</a:t>
            </a:r>
          </a:p>
        </p:txBody>
      </p:sp>
      <p:sp>
        <p:nvSpPr>
          <p:cNvPr id="11" name="矩形 10"/>
          <p:cNvSpPr/>
          <p:nvPr/>
        </p:nvSpPr>
        <p:spPr>
          <a:xfrm>
            <a:off x="2595716" y="3905661"/>
            <a:ext cx="8239432" cy="1685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与</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J-ALEX</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研究相比，全球</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ALEX</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研究没有观察后续</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ALK TKIs</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，包括交叉治疗，阿来替尼</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 600mg BID</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（全球批准剂量）针对初治治疗、晚期</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ALK+ NSCLC</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，与克唑替尼相比，已经证明能够提升</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OS (5</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年生存率</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阿来替尼</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62.5% vs</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克唑替尼</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45.5%)</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OS</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数据仍然不成熟</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分层</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HR 0.67, 95% CI 0.46-0.98)</a:t>
            </a:r>
            <a:r>
              <a:rPr kumimoji="0" lang="en-US" altLang="zh-CN" sz="1800" b="0" i="0" u="none" strike="noStrike" kern="1200" cap="none" spc="0" normalizeH="0" baseline="3000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1</a:t>
            </a:r>
          </a:p>
        </p:txBody>
      </p:sp>
      <p:sp>
        <p:nvSpPr>
          <p:cNvPr id="12" name="矩形 11"/>
          <p:cNvSpPr/>
          <p:nvPr/>
        </p:nvSpPr>
        <p:spPr>
          <a:xfrm>
            <a:off x="10085792" y="5919594"/>
            <a:ext cx="197522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zh-CN" sz="1000" b="0" i="0" u="none" strike="noStrike" kern="1200" cap="none" spc="0" normalizeH="0" baseline="0" noProof="0" dirty="0">
                <a:ln>
                  <a:noFill/>
                </a:ln>
                <a:solidFill>
                  <a:srgbClr val="333333"/>
                </a:solidFill>
                <a:effectLst/>
                <a:uLnTx/>
                <a:uFillTx/>
                <a:latin typeface="Arial" panose="020B0604020202020204" pitchFamily="34" charset="0"/>
                <a:ea typeface="微软雅黑" panose="020B0503020204020204" pitchFamily="34" charset="-122"/>
                <a:sym typeface="Arial" panose="020B0604020202020204" pitchFamily="34" charset="0"/>
              </a:rPr>
              <a:t>1. Mak T. et al. Ann Oncol 2020</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E662482-E8D1-47D2-A06A-A0A5D7C0724E}"/>
              </a:ext>
            </a:extLst>
          </p:cNvPr>
          <p:cNvSpPr txBox="1"/>
          <p:nvPr/>
        </p:nvSpPr>
        <p:spPr>
          <a:xfrm>
            <a:off x="391567" y="868328"/>
            <a:ext cx="5514802" cy="2585323"/>
          </a:xfrm>
          <a:prstGeom prst="rect">
            <a:avLst/>
          </a:prstGeom>
          <a:noFill/>
        </p:spPr>
        <p:txBody>
          <a:bodyPr wrap="square">
            <a:spAutoFit/>
          </a:bodyPr>
          <a:lstStyle/>
          <a:p>
            <a:pPr algn="l">
              <a:lnSpc>
                <a:spcPct val="150000"/>
              </a:lnSpc>
            </a:pP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2021</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日，</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eXalt3</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研究数据首次公开发布结果（数据截止日期</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2020</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日，首次公开时间</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2020</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日</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IASLC WCLC</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）发表于</a:t>
            </a:r>
            <a:r>
              <a:rPr lang="en-US" altLang="zh-CN" b="1" i="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JAMA Oncology</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，证实了中国智造的第一个</a:t>
            </a:r>
            <a:r>
              <a:rPr lang="en-US" altLang="zh-CN" b="1" i="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-TKI</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恩沙替尼成功超越进口同类药，成为</a:t>
            </a:r>
            <a:r>
              <a:rPr lang="en-US" altLang="zh-CN" b="1" i="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阳性</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NSCLC</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患者全新的治疗选择。</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2021</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28</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日</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eXalt</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3 </a:t>
            </a:r>
            <a:r>
              <a:rPr lang="zh-CN" altLang="en-US"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数据再一次更新，</a:t>
            </a:r>
          </a:p>
        </p:txBody>
      </p:sp>
      <p:sp>
        <p:nvSpPr>
          <p:cNvPr id="21" name="文本框 20">
            <a:extLst>
              <a:ext uri="{FF2B5EF4-FFF2-40B4-BE49-F238E27FC236}">
                <a16:creationId xmlns:a16="http://schemas.microsoft.com/office/drawing/2014/main" id="{32498BE3-D64C-4B95-A25D-1246EA32FA4A}"/>
              </a:ext>
            </a:extLst>
          </p:cNvPr>
          <p:cNvSpPr txBox="1"/>
          <p:nvPr/>
        </p:nvSpPr>
        <p:spPr>
          <a:xfrm>
            <a:off x="8877300" y="6051830"/>
            <a:ext cx="3314700" cy="245110"/>
          </a:xfrm>
          <a:prstGeom prst="rect">
            <a:avLst/>
          </a:prstGeom>
          <a:noFill/>
        </p:spPr>
        <p:txBody>
          <a:bodyPr wrap="squar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1. Horn L, et al. JAMA Oncol. 2021 Sep 2;e213523.</a:t>
            </a:r>
          </a:p>
        </p:txBody>
      </p:sp>
      <p:sp>
        <p:nvSpPr>
          <p:cNvPr id="22" name="Rectangle 2">
            <a:extLst>
              <a:ext uri="{FF2B5EF4-FFF2-40B4-BE49-F238E27FC236}">
                <a16:creationId xmlns:a16="http://schemas.microsoft.com/office/drawing/2014/main" id="{0140F706-C4BB-4775-AC14-B3481E65E7A5}"/>
              </a:ext>
            </a:extLst>
          </p:cNvPr>
          <p:cNvSpPr/>
          <p:nvPr/>
        </p:nvSpPr>
        <p:spPr>
          <a:xfrm>
            <a:off x="249326" y="357660"/>
            <a:ext cx="9971633" cy="461665"/>
          </a:xfrm>
          <a:prstGeom prst="rect">
            <a:avLst/>
          </a:prstGeom>
          <a:noFill/>
          <a:ln w="9525">
            <a:noFill/>
          </a:ln>
        </p:spPr>
        <p:txBody>
          <a:bodyPr wrap="square">
            <a:spAutoFit/>
          </a:bodyPr>
          <a:lstStyle/>
          <a:p>
            <a:pPr fontAlgn="base">
              <a:spcBef>
                <a:spcPct val="0"/>
              </a:spcBef>
              <a:spcAft>
                <a:spcPct val="0"/>
              </a:spcAft>
            </a:pPr>
            <a:r>
              <a:rPr lang="en-US" altLang="zh-CN" sz="2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eXalt3</a:t>
            </a:r>
            <a:r>
              <a:rPr lang="zh-CN" altLang="en-US" sz="2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研究：恩沙替尼对比克唑替尼用于未经</a:t>
            </a:r>
            <a:r>
              <a:rPr lang="en-US" altLang="zh-CN" sz="2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TKI</a:t>
            </a:r>
            <a:r>
              <a:rPr lang="zh-CN" altLang="en-US" sz="2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治疗的</a:t>
            </a:r>
            <a:r>
              <a:rPr lang="en-US" altLang="zh-CN" sz="2400" b="1" i="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ALK</a:t>
            </a:r>
            <a:r>
              <a:rPr lang="en-US" altLang="zh-CN" sz="2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+NSCLC</a:t>
            </a:r>
            <a:endParaRPr lang="zh-CN" altLang="en-US" sz="2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6185" y="1337909"/>
            <a:ext cx="6021998" cy="2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内容占位符 2"/>
          <p:cNvSpPr txBox="1"/>
          <p:nvPr/>
        </p:nvSpPr>
        <p:spPr bwMode="auto">
          <a:xfrm>
            <a:off x="6219182" y="4208055"/>
            <a:ext cx="5416003" cy="132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buClr>
                <a:srgbClr val="101076"/>
              </a:buClr>
              <a:buNone/>
            </a:pPr>
            <a:r>
              <a:rPr lang="zh-CN" altLang="en-US" sz="1500" b="1" dirty="0">
                <a:solidFill>
                  <a:prstClr val="black"/>
                </a:solidFill>
                <a:latin typeface="Arial" panose="020B0604020202020204" pitchFamily="34" charset="0"/>
                <a:ea typeface="微软雅黑" panose="020B0503020204020204" pitchFamily="34" charset="-122"/>
                <a:sym typeface="Arial" panose="020B0604020202020204" pitchFamily="34" charset="0"/>
              </a:rPr>
              <a:t>全球牵头单位：</a:t>
            </a:r>
            <a:r>
              <a:rPr lang="zh-CN" altLang="en-US" sz="1500" dirty="0">
                <a:solidFill>
                  <a:prstClr val="black"/>
                </a:solidFill>
                <a:latin typeface="Arial" panose="020B0604020202020204" pitchFamily="34" charset="0"/>
                <a:ea typeface="微软雅黑" panose="020B0503020204020204" pitchFamily="34" charset="-122"/>
                <a:sym typeface="Arial" panose="020B0604020202020204" pitchFamily="34" charset="0"/>
              </a:rPr>
              <a:t>美国</a:t>
            </a:r>
            <a:r>
              <a:rPr lang="en-US" altLang="zh-CN" sz="1500" dirty="0">
                <a:solidFill>
                  <a:prstClr val="black"/>
                </a:solidFill>
                <a:latin typeface="Arial" panose="020B0604020202020204" pitchFamily="34" charset="0"/>
                <a:ea typeface="微软雅黑" panose="020B0503020204020204" pitchFamily="34" charset="-122"/>
                <a:sym typeface="Arial" panose="020B0604020202020204" pitchFamily="34" charset="0"/>
              </a:rPr>
              <a:t>Vanderbilt</a:t>
            </a:r>
            <a:r>
              <a:rPr lang="zh-CN" altLang="en-US" sz="1500" dirty="0">
                <a:solidFill>
                  <a:prstClr val="black"/>
                </a:solidFill>
                <a:latin typeface="Arial" panose="020B0604020202020204" pitchFamily="34" charset="0"/>
                <a:ea typeface="微软雅黑" panose="020B0503020204020204" pitchFamily="34" charset="-122"/>
                <a:sym typeface="Arial" panose="020B0604020202020204" pitchFamily="34" charset="0"/>
              </a:rPr>
              <a:t>大学</a:t>
            </a:r>
            <a:r>
              <a:rPr lang="zh-CN" altLang="en-US" sz="1500" b="1" dirty="0">
                <a:solidFill>
                  <a:prstClr val="black"/>
                </a:solidFill>
                <a:latin typeface="Arial" panose="020B0604020202020204" pitchFamily="34" charset="0"/>
                <a:ea typeface="微软雅黑" panose="020B0503020204020204" pitchFamily="34" charset="-122"/>
                <a:sym typeface="Arial" panose="020B0604020202020204" pitchFamily="34" charset="0"/>
              </a:rPr>
              <a:t>    </a:t>
            </a:r>
            <a:r>
              <a:rPr lang="en-US" altLang="zh-CN" sz="1500" b="1" dirty="0">
                <a:solidFill>
                  <a:prstClr val="black"/>
                </a:solidFill>
                <a:latin typeface="Arial" panose="020B0604020202020204" pitchFamily="34" charset="0"/>
                <a:ea typeface="微软雅黑" panose="020B0503020204020204" pitchFamily="34" charset="-122"/>
                <a:sym typeface="Arial" panose="020B0604020202020204" pitchFamily="34" charset="0"/>
              </a:rPr>
              <a:t>PI</a:t>
            </a:r>
            <a:r>
              <a:rPr lang="zh-CN" altLang="en-US" sz="1500" b="1"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lang="en-US" altLang="zh-CN" sz="1500" dirty="0" err="1">
                <a:solidFill>
                  <a:prstClr val="black"/>
                </a:solidFill>
                <a:latin typeface="Arial" panose="020B0604020202020204" pitchFamily="34" charset="0"/>
                <a:ea typeface="微软雅黑" panose="020B0503020204020204" pitchFamily="34" charset="-122"/>
                <a:sym typeface="Arial" panose="020B0604020202020204" pitchFamily="34" charset="0"/>
              </a:rPr>
              <a:t>Leora</a:t>
            </a:r>
            <a:r>
              <a:rPr lang="en-US" altLang="zh-CN" sz="1500" dirty="0">
                <a:solidFill>
                  <a:prstClr val="black"/>
                </a:solidFill>
                <a:latin typeface="Arial" panose="020B0604020202020204" pitchFamily="34" charset="0"/>
                <a:ea typeface="微软雅黑" panose="020B0503020204020204" pitchFamily="34" charset="-122"/>
                <a:sym typeface="Arial" panose="020B0604020202020204" pitchFamily="34" charset="0"/>
              </a:rPr>
              <a:t> Horn</a:t>
            </a:r>
          </a:p>
          <a:p>
            <a:pPr>
              <a:lnSpc>
                <a:spcPct val="100000"/>
              </a:lnSpc>
              <a:buClr>
                <a:srgbClr val="101076"/>
              </a:buClr>
              <a:buNone/>
            </a:pPr>
            <a:r>
              <a:rPr lang="zh-CN" altLang="en-US" sz="1500" b="1" dirty="0">
                <a:solidFill>
                  <a:prstClr val="black"/>
                </a:solidFill>
                <a:latin typeface="Arial" panose="020B0604020202020204" pitchFamily="34" charset="0"/>
                <a:ea typeface="微软雅黑" panose="020B0503020204020204" pitchFamily="34" charset="-122"/>
                <a:sym typeface="Arial" panose="020B0604020202020204" pitchFamily="34" charset="0"/>
              </a:rPr>
              <a:t>中国组长单位：</a:t>
            </a:r>
            <a:r>
              <a:rPr lang="zh-CN" altLang="en-US" sz="1500" dirty="0">
                <a:solidFill>
                  <a:prstClr val="black"/>
                </a:solidFill>
                <a:latin typeface="Arial" panose="020B0604020202020204" pitchFamily="34" charset="0"/>
                <a:ea typeface="微软雅黑" panose="020B0503020204020204" pitchFamily="34" charset="-122"/>
                <a:sym typeface="Arial" panose="020B0604020202020204" pitchFamily="34" charset="0"/>
              </a:rPr>
              <a:t>广东省人民医院           </a:t>
            </a:r>
            <a:r>
              <a:rPr lang="en-US" altLang="zh-CN" sz="1500" b="1" dirty="0">
                <a:solidFill>
                  <a:prstClr val="black"/>
                </a:solidFill>
                <a:latin typeface="Arial" panose="020B0604020202020204" pitchFamily="34" charset="0"/>
                <a:ea typeface="微软雅黑" panose="020B0503020204020204" pitchFamily="34" charset="-122"/>
                <a:sym typeface="Arial" panose="020B0604020202020204" pitchFamily="34" charset="0"/>
              </a:rPr>
              <a:t>PI</a:t>
            </a:r>
            <a:r>
              <a:rPr lang="zh-CN" altLang="en-US" sz="1500" b="1"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lang="zh-CN" altLang="en-US" sz="1500" dirty="0">
                <a:solidFill>
                  <a:prstClr val="black"/>
                </a:solidFill>
                <a:latin typeface="Arial" panose="020B0604020202020204" pitchFamily="34" charset="0"/>
                <a:ea typeface="微软雅黑" panose="020B0503020204020204" pitchFamily="34" charset="-122"/>
                <a:sym typeface="Arial" panose="020B0604020202020204" pitchFamily="34" charset="0"/>
              </a:rPr>
              <a:t>吴一龙 教授</a:t>
            </a:r>
            <a:endParaRPr lang="en-US" altLang="zh-CN" sz="15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a:lnSpc>
                <a:spcPct val="100000"/>
              </a:lnSpc>
              <a:buClr>
                <a:srgbClr val="101076"/>
              </a:buClr>
              <a:buNone/>
            </a:pPr>
            <a:r>
              <a:rPr lang="zh-CN" altLang="en-US" sz="1500" b="1" dirty="0">
                <a:solidFill>
                  <a:prstClr val="black"/>
                </a:solidFill>
                <a:latin typeface="Arial" panose="020B0604020202020204" pitchFamily="34" charset="0"/>
                <a:ea typeface="微软雅黑" panose="020B0503020204020204" pitchFamily="34" charset="-122"/>
                <a:sym typeface="Arial" panose="020B0604020202020204" pitchFamily="34" charset="0"/>
              </a:rPr>
              <a:t>入组患者例数：</a:t>
            </a:r>
            <a:r>
              <a:rPr lang="zh-CN" altLang="en-US" sz="1500" dirty="0">
                <a:solidFill>
                  <a:prstClr val="black"/>
                </a:solidFill>
                <a:latin typeface="Arial" panose="020B0604020202020204" pitchFamily="34" charset="0"/>
                <a:ea typeface="微软雅黑" panose="020B0503020204020204" pitchFamily="34" charset="-122"/>
                <a:sym typeface="Arial" panose="020B0604020202020204" pitchFamily="34" charset="0"/>
              </a:rPr>
              <a:t>全球共入组</a:t>
            </a:r>
            <a:r>
              <a:rPr lang="en-US" altLang="zh-CN" sz="1500" dirty="0">
                <a:solidFill>
                  <a:prstClr val="black"/>
                </a:solidFill>
                <a:latin typeface="Arial" panose="020B0604020202020204" pitchFamily="34" charset="0"/>
                <a:ea typeface="微软雅黑" panose="020B0503020204020204" pitchFamily="34" charset="-122"/>
                <a:sym typeface="Arial" panose="020B0604020202020204" pitchFamily="34" charset="0"/>
              </a:rPr>
              <a:t>290</a:t>
            </a:r>
            <a:r>
              <a:rPr lang="zh-CN" altLang="en-US" sz="1500" dirty="0">
                <a:solidFill>
                  <a:prstClr val="black"/>
                </a:solidFill>
                <a:latin typeface="Arial" panose="020B0604020202020204" pitchFamily="34" charset="0"/>
                <a:ea typeface="微软雅黑" panose="020B0503020204020204" pitchFamily="34" charset="-122"/>
                <a:sym typeface="Arial" panose="020B0604020202020204" pitchFamily="34" charset="0"/>
              </a:rPr>
              <a:t>例患者，</a:t>
            </a:r>
            <a:r>
              <a:rPr lang="zh-CN" altLang="en-US" sz="15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中国入组</a:t>
            </a:r>
            <a:r>
              <a:rPr lang="en-US" altLang="zh-CN" sz="15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140</a:t>
            </a:r>
            <a:r>
              <a:rPr lang="zh-CN" altLang="en-US" sz="15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例患者</a:t>
            </a:r>
            <a:endParaRPr lang="en-US" altLang="zh-CN" sz="15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00000"/>
              </a:lnSpc>
              <a:buClr>
                <a:srgbClr val="101076"/>
              </a:buClr>
              <a:buNone/>
            </a:pPr>
            <a:r>
              <a:rPr lang="zh-CN" altLang="en-US" sz="1500" b="1" dirty="0">
                <a:solidFill>
                  <a:prstClr val="black"/>
                </a:solidFill>
                <a:latin typeface="Arial" panose="020B0604020202020204" pitchFamily="34" charset="0"/>
                <a:ea typeface="微软雅黑" panose="020B0503020204020204" pitchFamily="34" charset="-122"/>
                <a:sym typeface="Arial" panose="020B0604020202020204" pitchFamily="34" charset="0"/>
              </a:rPr>
              <a:t>入组完成时间</a:t>
            </a:r>
            <a:r>
              <a:rPr lang="zh-CN" altLang="en-US" sz="15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r>
              <a:rPr lang="en-US" altLang="zh-CN" sz="1500" dirty="0">
                <a:solidFill>
                  <a:prstClr val="black"/>
                </a:solidFill>
                <a:latin typeface="Arial" panose="020B0604020202020204" pitchFamily="34" charset="0"/>
                <a:ea typeface="微软雅黑" panose="020B0503020204020204" pitchFamily="34" charset="-122"/>
                <a:sym typeface="Arial" panose="020B0604020202020204" pitchFamily="34" charset="0"/>
              </a:rPr>
              <a:t>2018</a:t>
            </a:r>
            <a:r>
              <a:rPr lang="zh-CN" altLang="en-US" sz="1500" dirty="0">
                <a:solidFill>
                  <a:prstClr val="black"/>
                </a:solidFill>
                <a:latin typeface="Arial" panose="020B0604020202020204" pitchFamily="34" charset="0"/>
                <a:ea typeface="微软雅黑" panose="020B0503020204020204" pitchFamily="34" charset="-122"/>
                <a:sym typeface="Arial" panose="020B0604020202020204" pitchFamily="34" charset="0"/>
              </a:rPr>
              <a:t>年</a:t>
            </a:r>
            <a:r>
              <a:rPr lang="en-US" altLang="zh-CN" sz="1500" dirty="0">
                <a:solidFill>
                  <a:prstClr val="black"/>
                </a:solidFill>
                <a:latin typeface="Arial" panose="020B0604020202020204" pitchFamily="34" charset="0"/>
                <a:ea typeface="微软雅黑" panose="020B0503020204020204" pitchFamily="34" charset="-122"/>
                <a:sym typeface="Arial" panose="020B0604020202020204" pitchFamily="34" charset="0"/>
              </a:rPr>
              <a:t>11</a:t>
            </a:r>
            <a:r>
              <a:rPr lang="zh-CN" altLang="en-US" sz="1500" dirty="0">
                <a:solidFill>
                  <a:prstClr val="black"/>
                </a:solidFill>
                <a:latin typeface="Arial" panose="020B0604020202020204" pitchFamily="34" charset="0"/>
                <a:ea typeface="微软雅黑" panose="020B0503020204020204" pitchFamily="34" charset="-122"/>
                <a:sym typeface="Arial" panose="020B0604020202020204" pitchFamily="34" charset="0"/>
              </a:rPr>
              <a:t>月</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07" y="3525619"/>
            <a:ext cx="4768521" cy="269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190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488373" y="2038727"/>
            <a:ext cx="3818605" cy="3269899"/>
          </a:xfrm>
          <a:prstGeom prst="rect">
            <a:avLst/>
          </a:prstGeom>
        </p:spPr>
      </p:pic>
      <p:sp>
        <p:nvSpPr>
          <p:cNvPr id="5" name="文本框 4"/>
          <p:cNvSpPr txBox="1"/>
          <p:nvPr/>
        </p:nvSpPr>
        <p:spPr>
          <a:xfrm>
            <a:off x="1948242" y="5430988"/>
            <a:ext cx="1692275" cy="337185"/>
          </a:xfrm>
          <a:prstGeom prst="rect">
            <a:avLst/>
          </a:prstGeom>
          <a:noFill/>
        </p:spPr>
        <p:txBody>
          <a:bodyPr wrap="square" rtlCol="0" anchor="t">
            <a:spAutoFit/>
          </a:bodyPr>
          <a:lstStyle/>
          <a:p>
            <a:pPr algn="ctr"/>
            <a:r>
              <a:rPr lang="en-US" altLang="zh-CN" sz="1600" b="1" dirty="0">
                <a:latin typeface="Arial" panose="020B0604020202020204" pitchFamily="34" charset="0"/>
                <a:ea typeface="微软雅黑" panose="020B0503020204020204" pitchFamily="34" charset="-122"/>
                <a:sym typeface="Arial" panose="020B0604020202020204" pitchFamily="34" charset="0"/>
              </a:rPr>
              <a:t>BIRC</a:t>
            </a:r>
            <a:r>
              <a:rPr lang="zh-CN" altLang="en-US" sz="1600" b="1" dirty="0">
                <a:latin typeface="Arial" panose="020B0604020202020204" pitchFamily="34" charset="0"/>
                <a:ea typeface="微软雅黑" panose="020B0503020204020204" pitchFamily="34" charset="-122"/>
                <a:sym typeface="Arial" panose="020B0604020202020204" pitchFamily="34" charset="0"/>
              </a:rPr>
              <a:t>评估的</a:t>
            </a:r>
            <a:r>
              <a:rPr lang="en-US" altLang="zh-CN" sz="1600" b="1" dirty="0">
                <a:latin typeface="Arial" panose="020B0604020202020204" pitchFamily="34" charset="0"/>
                <a:ea typeface="微软雅黑" panose="020B0503020204020204" pitchFamily="34" charset="-122"/>
                <a:sym typeface="Arial" panose="020B0604020202020204" pitchFamily="34" charset="0"/>
              </a:rPr>
              <a:t>PFS</a:t>
            </a:r>
          </a:p>
        </p:txBody>
      </p:sp>
      <p:sp>
        <p:nvSpPr>
          <p:cNvPr id="6" name="文本框 5"/>
          <p:cNvSpPr txBox="1"/>
          <p:nvPr/>
        </p:nvSpPr>
        <p:spPr>
          <a:xfrm>
            <a:off x="4551045" y="4084830"/>
            <a:ext cx="982980" cy="368300"/>
          </a:xfrm>
          <a:prstGeom prst="rect">
            <a:avLst/>
          </a:prstGeom>
          <a:noFill/>
        </p:spPr>
        <p:txBody>
          <a:bodyPr wrap="none" rtlCol="0" anchor="t">
            <a:spAutoFit/>
          </a:bodyPr>
          <a:lstStyle/>
          <a:p>
            <a:r>
              <a:rPr lang="en-US" altLang="zh-CN" b="1" dirty="0">
                <a:latin typeface="Arial" panose="020B0604020202020204" pitchFamily="34" charset="0"/>
                <a:ea typeface="微软雅黑" panose="020B0503020204020204" pitchFamily="34" charset="-122"/>
                <a:sym typeface="Arial" panose="020B0604020202020204" pitchFamily="34" charset="0"/>
              </a:rPr>
              <a:t>ITT</a:t>
            </a:r>
            <a:r>
              <a:rPr lang="zh-CN" altLang="en-US" b="1" dirty="0">
                <a:latin typeface="Arial" panose="020B0604020202020204" pitchFamily="34" charset="0"/>
                <a:ea typeface="微软雅黑" panose="020B0503020204020204" pitchFamily="34" charset="-122"/>
                <a:sym typeface="Arial" panose="020B0604020202020204" pitchFamily="34" charset="0"/>
              </a:rPr>
              <a:t>人群</a:t>
            </a:r>
          </a:p>
        </p:txBody>
      </p:sp>
      <p:sp>
        <p:nvSpPr>
          <p:cNvPr id="8" name="文本框 7"/>
          <p:cNvSpPr txBox="1"/>
          <p:nvPr/>
        </p:nvSpPr>
        <p:spPr>
          <a:xfrm>
            <a:off x="9984967" y="4084830"/>
            <a:ext cx="1186180" cy="368300"/>
          </a:xfrm>
          <a:prstGeom prst="rect">
            <a:avLst/>
          </a:prstGeom>
          <a:noFill/>
        </p:spPr>
        <p:txBody>
          <a:bodyPr wrap="none" rtlCol="0" anchor="t">
            <a:spAutoFit/>
          </a:bodyPr>
          <a:lstStyle/>
          <a:p>
            <a:r>
              <a:rPr lang="en-US" altLang="zh-CN" b="1" dirty="0" err="1">
                <a:latin typeface="Arial" panose="020B0604020202020204" pitchFamily="34" charset="0"/>
                <a:ea typeface="微软雅黑" panose="020B0503020204020204" pitchFamily="34" charset="-122"/>
                <a:sym typeface="Arial" panose="020B0604020202020204" pitchFamily="34" charset="0"/>
              </a:rPr>
              <a:t>mITT</a:t>
            </a:r>
            <a:r>
              <a:rPr lang="zh-CN" altLang="en-US" b="1" dirty="0">
                <a:latin typeface="Arial" panose="020B0604020202020204" pitchFamily="34" charset="0"/>
                <a:ea typeface="微软雅黑" panose="020B0503020204020204" pitchFamily="34" charset="-122"/>
                <a:sym typeface="Arial" panose="020B0604020202020204" pitchFamily="34" charset="0"/>
              </a:rPr>
              <a:t>人群</a:t>
            </a:r>
          </a:p>
        </p:txBody>
      </p:sp>
      <p:pic>
        <p:nvPicPr>
          <p:cNvPr id="9" name="图片 8"/>
          <p:cNvPicPr>
            <a:picLocks noChangeAspect="1"/>
          </p:cNvPicPr>
          <p:nvPr/>
        </p:nvPicPr>
        <p:blipFill>
          <a:blip r:embed="rId4"/>
          <a:stretch>
            <a:fillRect/>
          </a:stretch>
        </p:blipFill>
        <p:spPr>
          <a:xfrm>
            <a:off x="6243320" y="2038726"/>
            <a:ext cx="3840214" cy="3269899"/>
          </a:xfrm>
          <a:prstGeom prst="rect">
            <a:avLst/>
          </a:prstGeom>
        </p:spPr>
      </p:pic>
      <p:sp>
        <p:nvSpPr>
          <p:cNvPr id="11" name="文本框 10"/>
          <p:cNvSpPr txBox="1"/>
          <p:nvPr/>
        </p:nvSpPr>
        <p:spPr>
          <a:xfrm>
            <a:off x="8877300" y="5779766"/>
            <a:ext cx="3314700" cy="245110"/>
          </a:xfrm>
          <a:prstGeom prst="rect">
            <a:avLst/>
          </a:prstGeom>
          <a:noFill/>
        </p:spPr>
        <p:txBody>
          <a:bodyPr wrap="squar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1. Horn L, et al. JAMA Oncol. 2021 Sep 2;e213523.</a:t>
            </a:r>
          </a:p>
        </p:txBody>
      </p:sp>
      <p:sp>
        <p:nvSpPr>
          <p:cNvPr id="12" name="Rectangle 2">
            <a:extLst>
              <a:ext uri="{FF2B5EF4-FFF2-40B4-BE49-F238E27FC236}">
                <a16:creationId xmlns:a16="http://schemas.microsoft.com/office/drawing/2014/main" id="{EC5DDB9B-BA0A-4955-B4EC-DFD6D1546607}"/>
              </a:ext>
            </a:extLst>
          </p:cNvPr>
          <p:cNvSpPr/>
          <p:nvPr/>
        </p:nvSpPr>
        <p:spPr>
          <a:xfrm>
            <a:off x="214857" y="376260"/>
            <a:ext cx="10363200" cy="461665"/>
          </a:xfrm>
          <a:prstGeom prst="rect">
            <a:avLst/>
          </a:prstGeom>
          <a:noFill/>
          <a:ln w="9525">
            <a:noFill/>
          </a:ln>
        </p:spPr>
        <p:txBody>
          <a:bodyPr wrap="square">
            <a:spAutoFit/>
          </a:bodyPr>
          <a:lstStyle/>
          <a:p>
            <a:pPr fontAlgn="base">
              <a:spcBef>
                <a:spcPct val="0"/>
              </a:spcBef>
              <a:spcAft>
                <a:spcPct val="0"/>
              </a:spcAft>
            </a:pPr>
            <a:r>
              <a:rPr lang="en-US" altLang="zh-CN" sz="2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eXalt3</a:t>
            </a:r>
            <a:r>
              <a:rPr lang="zh-CN" altLang="en-US" sz="2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研究：恩沙替尼对比克唑替尼用于未经</a:t>
            </a:r>
            <a:r>
              <a:rPr lang="en-US" altLang="zh-CN" sz="2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TKI</a:t>
            </a:r>
            <a:r>
              <a:rPr lang="zh-CN" altLang="en-US" sz="2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治疗的</a:t>
            </a:r>
            <a:r>
              <a:rPr lang="en-US" altLang="zh-CN" sz="2400" b="1" i="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ALK</a:t>
            </a:r>
            <a:r>
              <a:rPr lang="en-US" altLang="zh-CN" sz="2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+NSCLC</a:t>
            </a:r>
            <a:endParaRPr lang="zh-CN" altLang="en-US" sz="24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a:extLst>
              <a:ext uri="{FF2B5EF4-FFF2-40B4-BE49-F238E27FC236}">
                <a16:creationId xmlns:a16="http://schemas.microsoft.com/office/drawing/2014/main" id="{A22BE3E4-B2DE-4341-93CB-E552CB6A1CA8}"/>
              </a:ext>
            </a:extLst>
          </p:cNvPr>
          <p:cNvSpPr txBox="1"/>
          <p:nvPr/>
        </p:nvSpPr>
        <p:spPr>
          <a:xfrm>
            <a:off x="1008827" y="1078234"/>
            <a:ext cx="10963251" cy="787075"/>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en-US" altLang="zh-CN"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JAMA Oncology</a:t>
            </a:r>
            <a:r>
              <a:rPr lang="zh-CN" altLang="en-US"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发布的首次公开结果为</a:t>
            </a:r>
            <a:r>
              <a:rPr lang="en-US" altLang="zh-CN"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ITT</a:t>
            </a:r>
            <a:r>
              <a:rPr lang="zh-CN" altLang="en-US"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人群</a:t>
            </a:r>
            <a:r>
              <a:rPr lang="en-US" altLang="zh-CN"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BIRC</a:t>
            </a:r>
            <a:r>
              <a:rPr lang="zh-CN" altLang="en-US"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评估的</a:t>
            </a:r>
            <a:r>
              <a:rPr lang="en-US" altLang="zh-CN" sz="1600"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mPFS</a:t>
            </a:r>
            <a:r>
              <a:rPr lang="en-US" altLang="zh-CN"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a:t>
            </a:r>
            <a:r>
              <a:rPr lang="en-US" altLang="zh-CN"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25.8m</a:t>
            </a:r>
          </a:p>
          <a:p>
            <a:pPr marL="285750" indent="-285750" algn="l">
              <a:lnSpc>
                <a:spcPct val="150000"/>
              </a:lnSpc>
              <a:buFont typeface="Arial" panose="020B0604020202020204" pitchFamily="34" charset="0"/>
              <a:buChar char="•"/>
            </a:pPr>
            <a:r>
              <a:rPr lang="en-US" altLang="zh-CN" sz="1600"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mITT</a:t>
            </a:r>
            <a:r>
              <a:rPr lang="zh-CN" altLang="en-US"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人群尚未达到分析节点，持续观察中。</a:t>
            </a:r>
            <a:endParaRPr lang="en-US" altLang="zh-CN" sz="16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ustDataLst>
      <p:tags r:id="rId1"/>
    </p:custDataLst>
    <p:extLst>
      <p:ext uri="{BB962C8B-B14F-4D97-AF65-F5344CB8AC3E}">
        <p14:creationId xmlns:p14="http://schemas.microsoft.com/office/powerpoint/2010/main" val="85049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99363" y="2252982"/>
            <a:ext cx="10070465" cy="2797175"/>
          </a:xfrm>
        </p:spPr>
        <p:txBody>
          <a:bodyPr>
            <a:normAutofit fontScale="90000"/>
          </a:bodyPr>
          <a:lstStyle/>
          <a:p>
            <a:pPr>
              <a:lnSpc>
                <a:spcPct val="100000"/>
              </a:lnSpc>
            </a:pPr>
            <a:r>
              <a:rPr kumimoji="1" lang="zh-CN" altLang="en-US" sz="5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Session </a:t>
            </a:r>
            <a:r>
              <a:rPr kumimoji="1" lang="en-US" altLang="zh-CN" sz="5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5</a:t>
            </a:r>
            <a:r>
              <a:rPr kumimoji="1" lang="zh-CN" altLang="en-US" sz="5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br>
              <a:rPr kumimoji="1" lang="zh-CN" altLang="en-US" sz="5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br>
            <a:br>
              <a:rPr kumimoji="1" lang="zh-CN" altLang="en-US" sz="5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br>
            <a:r>
              <a:rPr kumimoji="1" lang="zh-CN" altLang="en-US" sz="54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肺癌慢病化引领者</a:t>
            </a:r>
            <a:br>
              <a:rPr kumimoji="1" lang="zh-CN" altLang="en-US" sz="5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br>
            <a:r>
              <a:rPr kumimoji="1" lang="en-US" altLang="zh-CN" sz="5400" b="1" dirty="0" err="1">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ALK</a:t>
            </a:r>
            <a:r>
              <a:rPr kumimoji="1" lang="en-US" altLang="zh-CN" sz="5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a:t>
            </a:r>
            <a:r>
              <a:rPr kumimoji="1" lang="en-US" altLang="zh-CN" sz="5400" b="1" dirty="0" err="1">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ROS1</a:t>
            </a:r>
            <a:r>
              <a:rPr kumimoji="1" lang="en-US" altLang="zh-CN" sz="5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  </a:t>
            </a:r>
            <a:r>
              <a:rPr kumimoji="1" lang="zh-CN" altLang="en-US" sz="5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阳性晚期</a:t>
            </a:r>
            <a:r>
              <a:rPr kumimoji="1" lang="en-US" altLang="zh-CN" sz="5400" b="1" dirty="0" err="1">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NSCLC</a:t>
            </a:r>
            <a:r>
              <a:rPr kumimoji="1" lang="zh-CN" altLang="en-US" sz="5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研究进展</a:t>
            </a:r>
          </a:p>
        </p:txBody>
      </p:sp>
    </p:spTree>
    <p:extLst>
      <p:ext uri="{BB962C8B-B14F-4D97-AF65-F5344CB8AC3E}">
        <p14:creationId xmlns:p14="http://schemas.microsoft.com/office/powerpoint/2010/main" val="3850879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6388911" y="5979132"/>
            <a:ext cx="5794513" cy="246217"/>
          </a:xfrm>
          <a:prstGeom prst="rect">
            <a:avLst/>
          </a:prstGeom>
        </p:spPr>
        <p:txBody>
          <a:bodyPr wrap="square" lIns="91424" tIns="45718" rIns="91424" bIns="45718">
            <a:spAutoFit/>
          </a:bodyPr>
          <a:lstStyle/>
          <a:p>
            <a:pPr algn="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WU Y, et al. 2020WCLC Abstract  FP14. 12.</a:t>
            </a:r>
          </a:p>
        </p:txBody>
      </p:sp>
      <p:graphicFrame>
        <p:nvGraphicFramePr>
          <p:cNvPr id="33" name="Table 827">
            <a:extLst>
              <a:ext uri="{FF2B5EF4-FFF2-40B4-BE49-F238E27FC236}">
                <a16:creationId xmlns:a16="http://schemas.microsoft.com/office/drawing/2014/main" id="{DF32AA09-6185-432A-B153-7B790EF42971}"/>
              </a:ext>
            </a:extLst>
          </p:cNvPr>
          <p:cNvGraphicFramePr>
            <a:graphicFrameLocks noGrp="1"/>
          </p:cNvGraphicFramePr>
          <p:nvPr>
            <p:extLst>
              <p:ext uri="{D42A27DB-BD31-4B8C-83A1-F6EECF244321}">
                <p14:modId xmlns:p14="http://schemas.microsoft.com/office/powerpoint/2010/main" val="3389172307"/>
              </p:ext>
            </p:extLst>
          </p:nvPr>
        </p:nvGraphicFramePr>
        <p:xfrm>
          <a:off x="6344792" y="4709569"/>
          <a:ext cx="3042135" cy="853440"/>
        </p:xfrm>
        <a:graphic>
          <a:graphicData uri="http://schemas.openxmlformats.org/drawingml/2006/table">
            <a:tbl>
              <a:tblPr firstRow="1"/>
              <a:tblGrid>
                <a:gridCol w="1655067">
                  <a:extLst>
                    <a:ext uri="{9D8B030D-6E8A-4147-A177-3AD203B41FA5}">
                      <a16:colId xmlns:a16="http://schemas.microsoft.com/office/drawing/2014/main" val="2393656643"/>
                    </a:ext>
                  </a:extLst>
                </a:gridCol>
                <a:gridCol w="717199">
                  <a:extLst>
                    <a:ext uri="{9D8B030D-6E8A-4147-A177-3AD203B41FA5}">
                      <a16:colId xmlns:a16="http://schemas.microsoft.com/office/drawing/2014/main" val="1692651887"/>
                    </a:ext>
                  </a:extLst>
                </a:gridCol>
                <a:gridCol w="669869">
                  <a:extLst>
                    <a:ext uri="{9D8B030D-6E8A-4147-A177-3AD203B41FA5}">
                      <a16:colId xmlns:a16="http://schemas.microsoft.com/office/drawing/2014/main" val="1654682384"/>
                    </a:ext>
                  </a:extLst>
                </a:gridCol>
              </a:tblGrid>
              <a:tr h="284480">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a:txBody>
                  <a:tcPr marL="34557" marR="111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9pPr>
                    </a:lstStyle>
                    <a:p>
                      <a:pPr marL="0" marR="0" algn="ctr">
                        <a:lnSpc>
                          <a:spcPct val="100000"/>
                        </a:lnSpc>
                        <a:spcBef>
                          <a:spcPts val="0"/>
                        </a:spcBef>
                        <a:spcAft>
                          <a:spcPts val="0"/>
                        </a:spcAft>
                      </a:pPr>
                      <a:r>
                        <a:rPr lang="en-US" sz="900" dirty="0">
                          <a:solidFill>
                            <a:srgbClr val="C55A11"/>
                          </a:solidFill>
                          <a:effectLst/>
                          <a:latin typeface="Arial" panose="020B0604020202020204" pitchFamily="34" charset="0"/>
                          <a:ea typeface="微软雅黑" panose="020B0503020204020204" pitchFamily="34" charset="-122"/>
                          <a:sym typeface="Arial" panose="020B0604020202020204" pitchFamily="34" charset="0"/>
                        </a:rPr>
                        <a:t>Ensartinib</a:t>
                      </a:r>
                      <a:br>
                        <a:rPr lang="en-US" sz="900" dirty="0">
                          <a:solidFill>
                            <a:srgbClr val="C55A11"/>
                          </a:solidFill>
                          <a:effectLst/>
                          <a:latin typeface="Arial" panose="020B0604020202020204" pitchFamily="34" charset="0"/>
                          <a:ea typeface="微软雅黑" panose="020B0503020204020204" pitchFamily="34" charset="-122"/>
                          <a:sym typeface="Arial" panose="020B0604020202020204" pitchFamily="34" charset="0"/>
                        </a:rPr>
                      </a:br>
                      <a:r>
                        <a:rPr lang="en-US" sz="900" dirty="0">
                          <a:solidFill>
                            <a:srgbClr val="C55A11"/>
                          </a:solidFill>
                          <a:effectLst/>
                          <a:latin typeface="Arial" panose="020B0604020202020204" pitchFamily="34" charset="0"/>
                          <a:ea typeface="微软雅黑" panose="020B0503020204020204" pitchFamily="34" charset="-122"/>
                          <a:sym typeface="Arial" panose="020B0604020202020204" pitchFamily="34" charset="0"/>
                        </a:rPr>
                        <a:t>(n=121)</a:t>
                      </a:r>
                    </a:p>
                  </a:txBody>
                  <a:tcPr marL="11519" marR="79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9pPr>
                    </a:lstStyle>
                    <a:p>
                      <a:pPr marL="0" marR="0" algn="ctr">
                        <a:lnSpc>
                          <a:spcPct val="100000"/>
                        </a:lnSpc>
                        <a:spcBef>
                          <a:spcPts val="0"/>
                        </a:spcBef>
                        <a:spcAft>
                          <a:spcPts val="0"/>
                        </a:spcAft>
                      </a:pPr>
                      <a:r>
                        <a:rPr lang="en-US" sz="900" dirty="0">
                          <a:solidFill>
                            <a:srgbClr val="0070C0"/>
                          </a:solidFill>
                          <a:effectLst/>
                          <a:latin typeface="Arial" panose="020B0604020202020204" pitchFamily="34" charset="0"/>
                          <a:ea typeface="微软雅黑" panose="020B0503020204020204" pitchFamily="34" charset="-122"/>
                          <a:sym typeface="Arial" panose="020B0604020202020204" pitchFamily="34" charset="0"/>
                        </a:rPr>
                        <a:t>Crizotinib</a:t>
                      </a:r>
                      <a:br>
                        <a:rPr lang="en-US" sz="900" dirty="0">
                          <a:solidFill>
                            <a:srgbClr val="0070C0"/>
                          </a:solidFill>
                          <a:effectLst/>
                          <a:latin typeface="Arial" panose="020B0604020202020204" pitchFamily="34" charset="0"/>
                          <a:ea typeface="微软雅黑" panose="020B0503020204020204" pitchFamily="34" charset="-122"/>
                          <a:sym typeface="Arial" panose="020B0604020202020204" pitchFamily="34" charset="0"/>
                        </a:rPr>
                      </a:br>
                      <a:r>
                        <a:rPr lang="en-US" sz="900" dirty="0">
                          <a:solidFill>
                            <a:srgbClr val="0070C0"/>
                          </a:solidFill>
                          <a:effectLst/>
                          <a:latin typeface="Arial" panose="020B0604020202020204" pitchFamily="34" charset="0"/>
                          <a:ea typeface="微软雅黑" panose="020B0503020204020204" pitchFamily="34" charset="-122"/>
                          <a:sym typeface="Arial" panose="020B0604020202020204" pitchFamily="34" charset="0"/>
                        </a:rPr>
                        <a:t>(n=126)</a:t>
                      </a:r>
                    </a:p>
                  </a:txBody>
                  <a:tcPr marL="11519" marR="79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54965324"/>
                  </a:ext>
                </a:extLst>
              </a:tr>
              <a:tr h="284480">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algn="l">
                        <a:lnSpc>
                          <a:spcPct val="100000"/>
                        </a:lnSpc>
                        <a:spcBef>
                          <a:spcPts val="0"/>
                        </a:spcBef>
                        <a:spcAft>
                          <a:spcPts val="0"/>
                        </a:spcAft>
                      </a:pPr>
                      <a:r>
                        <a:rPr lang="en-US" sz="9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mPFS (95% CI), mo</a:t>
                      </a:r>
                    </a:p>
                  </a:txBody>
                  <a:tcPr marL="34557" marR="111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kern="1200" dirty="0">
                          <a:solidFill>
                            <a:srgbClr val="C55A11"/>
                          </a:solidFill>
                          <a:effectLst/>
                          <a:latin typeface="Arial" panose="020B0604020202020204" pitchFamily="34" charset="0"/>
                          <a:ea typeface="微软雅黑" panose="020B0503020204020204" pitchFamily="34" charset="-122"/>
                          <a:sym typeface="Arial" panose="020B0604020202020204" pitchFamily="34" charset="0"/>
                        </a:rPr>
                        <a:t>NR</a:t>
                      </a:r>
                      <a:r>
                        <a:rPr lang="pl-PL" sz="900" b="1" kern="1200" dirty="0">
                          <a:solidFill>
                            <a:schemeClr val="accent6"/>
                          </a:solidFill>
                          <a:effectLst/>
                          <a:latin typeface="Arial" panose="020B0604020202020204" pitchFamily="34" charset="0"/>
                          <a:ea typeface="微软雅黑" panose="020B0503020204020204" pitchFamily="34" charset="-122"/>
                          <a:sym typeface="Arial" panose="020B0604020202020204" pitchFamily="34" charset="0"/>
                        </a:rPr>
                        <a:t> </a:t>
                      </a:r>
                      <a:endParaRPr lang="en-US" sz="900" b="1" kern="1200" dirty="0">
                        <a:solidFill>
                          <a:schemeClr val="accent6"/>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(20.2-NR)</a:t>
                      </a:r>
                    </a:p>
                  </a:txBody>
                  <a:tcPr marL="11519" marR="79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kern="1200" dirty="0">
                          <a:solidFill>
                            <a:srgbClr val="0070C0"/>
                          </a:solidFill>
                          <a:effectLst/>
                          <a:latin typeface="Arial" panose="020B0604020202020204" pitchFamily="34" charset="0"/>
                          <a:ea typeface="微软雅黑" panose="020B0503020204020204" pitchFamily="34" charset="-122"/>
                          <a:sym typeface="Arial" panose="020B0604020202020204" pitchFamily="34" charset="0"/>
                        </a:rPr>
                        <a:t>12.7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(8.9-16.6)</a:t>
                      </a:r>
                    </a:p>
                  </a:txBody>
                  <a:tcPr marL="11519" marR="79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54105381"/>
                  </a:ext>
                </a:extLst>
              </a:tr>
              <a:tr h="142240">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indent="0" algn="l">
                        <a:lnSpc>
                          <a:spcPct val="100000"/>
                        </a:lnSpc>
                        <a:spcBef>
                          <a:spcPts val="0"/>
                        </a:spcBef>
                        <a:spcAft>
                          <a:spcPts val="0"/>
                        </a:spcAft>
                      </a:pPr>
                      <a:r>
                        <a:rPr lang="en-US" sz="9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Hazard ratio (95% CI)</a:t>
                      </a:r>
                    </a:p>
                  </a:txBody>
                  <a:tcPr marL="34557" marR="111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0.45 </a:t>
                      </a:r>
                      <a:r>
                        <a:rPr lang="en-US" sz="9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(0.31-0.65) </a:t>
                      </a:r>
                      <a:endParaRPr lang="en-US" sz="900" b="0" kern="1200" dirty="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11519" marR="79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ndParaRPr>
                    </a:p>
                  </a:txBody>
                  <a:tcPr marL="9144" marR="6328" marT="27432" marB="2743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2028643"/>
                  </a:ext>
                </a:extLst>
              </a:tr>
              <a:tr h="142240">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indent="0" algn="l">
                        <a:lnSpc>
                          <a:spcPct val="100000"/>
                        </a:lnSpc>
                        <a:spcBef>
                          <a:spcPts val="0"/>
                        </a:spcBef>
                        <a:spcAft>
                          <a:spcPts val="0"/>
                        </a:spcAft>
                      </a:pPr>
                      <a:r>
                        <a:rPr lang="en-US" sz="900" i="1"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P</a:t>
                      </a:r>
                      <a:r>
                        <a:rPr lang="en-US" sz="9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 value (stratified log-rank test)</a:t>
                      </a:r>
                    </a:p>
                  </a:txBody>
                  <a:tcPr marL="34557" marR="111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&lt;.0001</a:t>
                      </a:r>
                      <a:endParaRPr lang="en-US" sz="900" b="1" kern="1200" dirty="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11519" marR="79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ndParaRPr>
                    </a:p>
                  </a:txBody>
                  <a:tcPr marL="9144" marR="6328" marT="27432" marB="2743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4727367"/>
                  </a:ext>
                </a:extLst>
              </a:tr>
            </a:tbl>
          </a:graphicData>
        </a:graphic>
      </p:graphicFrame>
      <p:graphicFrame>
        <p:nvGraphicFramePr>
          <p:cNvPr id="34" name="Table 828">
            <a:extLst>
              <a:ext uri="{FF2B5EF4-FFF2-40B4-BE49-F238E27FC236}">
                <a16:creationId xmlns:a16="http://schemas.microsoft.com/office/drawing/2014/main" id="{E91C7DC5-C5FC-4809-A1BD-F5D2A64EA222}"/>
              </a:ext>
            </a:extLst>
          </p:cNvPr>
          <p:cNvGraphicFramePr>
            <a:graphicFrameLocks noGrp="1"/>
          </p:cNvGraphicFramePr>
          <p:nvPr>
            <p:extLst>
              <p:ext uri="{D42A27DB-BD31-4B8C-83A1-F6EECF244321}">
                <p14:modId xmlns:p14="http://schemas.microsoft.com/office/powerpoint/2010/main" val="1269210438"/>
              </p:ext>
            </p:extLst>
          </p:nvPr>
        </p:nvGraphicFramePr>
        <p:xfrm>
          <a:off x="689357" y="4705167"/>
          <a:ext cx="2874631" cy="853440"/>
        </p:xfrm>
        <a:graphic>
          <a:graphicData uri="http://schemas.openxmlformats.org/drawingml/2006/table">
            <a:tbl>
              <a:tblPr firstRow="1"/>
              <a:tblGrid>
                <a:gridCol w="1655621">
                  <a:extLst>
                    <a:ext uri="{9D8B030D-6E8A-4147-A177-3AD203B41FA5}">
                      <a16:colId xmlns:a16="http://schemas.microsoft.com/office/drawing/2014/main" val="2393656643"/>
                    </a:ext>
                  </a:extLst>
                </a:gridCol>
                <a:gridCol w="586479">
                  <a:extLst>
                    <a:ext uri="{9D8B030D-6E8A-4147-A177-3AD203B41FA5}">
                      <a16:colId xmlns:a16="http://schemas.microsoft.com/office/drawing/2014/main" val="1692651887"/>
                    </a:ext>
                  </a:extLst>
                </a:gridCol>
                <a:gridCol w="632531">
                  <a:extLst>
                    <a:ext uri="{9D8B030D-6E8A-4147-A177-3AD203B41FA5}">
                      <a16:colId xmlns:a16="http://schemas.microsoft.com/office/drawing/2014/main" val="1654682384"/>
                    </a:ext>
                  </a:extLst>
                </a:gridCol>
              </a:tblGrid>
              <a:tr h="284480">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a:txBody>
                  <a:tcPr marL="34557" marR="111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9pPr>
                    </a:lstStyle>
                    <a:p>
                      <a:pPr marL="0" marR="0" algn="ctr">
                        <a:lnSpc>
                          <a:spcPct val="100000"/>
                        </a:lnSpc>
                        <a:spcBef>
                          <a:spcPts val="0"/>
                        </a:spcBef>
                        <a:spcAft>
                          <a:spcPts val="0"/>
                        </a:spcAft>
                      </a:pPr>
                      <a:r>
                        <a:rPr lang="en-US" sz="900" dirty="0">
                          <a:solidFill>
                            <a:srgbClr val="C55A11"/>
                          </a:solidFill>
                          <a:effectLst/>
                          <a:latin typeface="Arial" panose="020B0604020202020204" pitchFamily="34" charset="0"/>
                          <a:ea typeface="微软雅黑" panose="020B0503020204020204" pitchFamily="34" charset="-122"/>
                          <a:sym typeface="Arial" panose="020B0604020202020204" pitchFamily="34" charset="0"/>
                        </a:rPr>
                        <a:t>Ensartinib</a:t>
                      </a:r>
                      <a:br>
                        <a:rPr lang="en-US" sz="900" dirty="0">
                          <a:solidFill>
                            <a:srgbClr val="C55A11"/>
                          </a:solidFill>
                          <a:effectLst/>
                          <a:latin typeface="Arial" panose="020B0604020202020204" pitchFamily="34" charset="0"/>
                          <a:ea typeface="微软雅黑" panose="020B0503020204020204" pitchFamily="34" charset="-122"/>
                          <a:sym typeface="Arial" panose="020B0604020202020204" pitchFamily="34" charset="0"/>
                        </a:rPr>
                      </a:br>
                      <a:r>
                        <a:rPr lang="en-US" sz="900" dirty="0">
                          <a:solidFill>
                            <a:srgbClr val="C55A11"/>
                          </a:solidFill>
                          <a:effectLst/>
                          <a:latin typeface="Arial" panose="020B0604020202020204" pitchFamily="34" charset="0"/>
                          <a:ea typeface="微软雅黑" panose="020B0503020204020204" pitchFamily="34" charset="-122"/>
                          <a:sym typeface="Arial" panose="020B0604020202020204" pitchFamily="34" charset="0"/>
                        </a:rPr>
                        <a:t>(n=143)</a:t>
                      </a:r>
                    </a:p>
                  </a:txBody>
                  <a:tcPr marL="11519" marR="79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bg1"/>
                          </a:solidFill>
                          <a:uFillTx/>
                          <a:latin typeface="Calibri" panose="020F0502020204030204"/>
                          <a:sym typeface="Gill Sans"/>
                        </a:defRPr>
                      </a:lvl9pPr>
                    </a:lstStyle>
                    <a:p>
                      <a:pPr marL="0" marR="0" algn="ctr">
                        <a:lnSpc>
                          <a:spcPct val="100000"/>
                        </a:lnSpc>
                        <a:spcBef>
                          <a:spcPts val="0"/>
                        </a:spcBef>
                        <a:spcAft>
                          <a:spcPts val="0"/>
                        </a:spcAft>
                      </a:pPr>
                      <a:r>
                        <a:rPr lang="en-US" sz="900" dirty="0">
                          <a:solidFill>
                            <a:srgbClr val="0070C0"/>
                          </a:solidFill>
                          <a:effectLst/>
                          <a:latin typeface="Arial" panose="020B0604020202020204" pitchFamily="34" charset="0"/>
                          <a:ea typeface="微软雅黑" panose="020B0503020204020204" pitchFamily="34" charset="-122"/>
                          <a:sym typeface="Arial" panose="020B0604020202020204" pitchFamily="34" charset="0"/>
                        </a:rPr>
                        <a:t>Crizotinib</a:t>
                      </a:r>
                      <a:br>
                        <a:rPr lang="en-US" sz="900" dirty="0">
                          <a:solidFill>
                            <a:srgbClr val="0070C0"/>
                          </a:solidFill>
                          <a:effectLst/>
                          <a:latin typeface="Arial" panose="020B0604020202020204" pitchFamily="34" charset="0"/>
                          <a:ea typeface="微软雅黑" panose="020B0503020204020204" pitchFamily="34" charset="-122"/>
                          <a:sym typeface="Arial" panose="020B0604020202020204" pitchFamily="34" charset="0"/>
                        </a:rPr>
                      </a:br>
                      <a:r>
                        <a:rPr lang="en-US" sz="900" dirty="0">
                          <a:solidFill>
                            <a:srgbClr val="0070C0"/>
                          </a:solidFill>
                          <a:effectLst/>
                          <a:latin typeface="Arial" panose="020B0604020202020204" pitchFamily="34" charset="0"/>
                          <a:ea typeface="微软雅黑" panose="020B0503020204020204" pitchFamily="34" charset="-122"/>
                          <a:sym typeface="Arial" panose="020B0604020202020204" pitchFamily="34" charset="0"/>
                        </a:rPr>
                        <a:t>(n=147)</a:t>
                      </a:r>
                    </a:p>
                  </a:txBody>
                  <a:tcPr marL="11519" marR="79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54965324"/>
                  </a:ext>
                </a:extLst>
              </a:tr>
              <a:tr h="284480">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algn="l">
                        <a:lnSpc>
                          <a:spcPct val="100000"/>
                        </a:lnSpc>
                        <a:spcBef>
                          <a:spcPts val="0"/>
                        </a:spcBef>
                        <a:spcAft>
                          <a:spcPts val="0"/>
                        </a:spcAft>
                      </a:pPr>
                      <a:r>
                        <a:rPr lang="en-US" sz="9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mPFS (95% CI), mo</a:t>
                      </a:r>
                    </a:p>
                  </a:txBody>
                  <a:tcPr marL="34557" marR="111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kern="1200" dirty="0">
                          <a:solidFill>
                            <a:srgbClr val="C55A11"/>
                          </a:solidFill>
                          <a:effectLst/>
                          <a:latin typeface="Arial" panose="020B0604020202020204" pitchFamily="34" charset="0"/>
                          <a:ea typeface="微软雅黑" panose="020B0503020204020204" pitchFamily="34" charset="-122"/>
                          <a:sym typeface="Arial" panose="020B0604020202020204" pitchFamily="34" charset="0"/>
                        </a:rPr>
                        <a:t>31.3</a:t>
                      </a:r>
                      <a:r>
                        <a:rPr lang="pl-PL" sz="900" b="1" kern="1200" dirty="0">
                          <a:solidFill>
                            <a:schemeClr val="accent6"/>
                          </a:solidFill>
                          <a:effectLst/>
                          <a:latin typeface="Arial" panose="020B0604020202020204" pitchFamily="34" charset="0"/>
                          <a:ea typeface="微软雅黑" panose="020B0503020204020204" pitchFamily="34" charset="-122"/>
                          <a:sym typeface="Arial" panose="020B0604020202020204" pitchFamily="34" charset="0"/>
                        </a:rPr>
                        <a:t> </a:t>
                      </a:r>
                      <a:endParaRPr lang="en-US" sz="900" b="1" kern="1200" dirty="0">
                        <a:solidFill>
                          <a:schemeClr val="accent6"/>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(20.2-NR)</a:t>
                      </a:r>
                    </a:p>
                  </a:txBody>
                  <a:tcPr marL="11519" marR="79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kern="1200" dirty="0">
                          <a:solidFill>
                            <a:srgbClr val="0070C0"/>
                          </a:solidFill>
                          <a:effectLst/>
                          <a:latin typeface="Arial" panose="020B0604020202020204" pitchFamily="34" charset="0"/>
                          <a:ea typeface="微软雅黑" panose="020B0503020204020204" pitchFamily="34" charset="-122"/>
                          <a:sym typeface="Arial" panose="020B0604020202020204" pitchFamily="34" charset="0"/>
                        </a:rPr>
                        <a:t>12.7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(9.2-16.6)</a:t>
                      </a:r>
                    </a:p>
                  </a:txBody>
                  <a:tcPr marL="11519" marR="79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54105381"/>
                  </a:ext>
                </a:extLst>
              </a:tr>
              <a:tr h="142240">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indent="0" algn="l">
                        <a:lnSpc>
                          <a:spcPct val="100000"/>
                        </a:lnSpc>
                        <a:spcBef>
                          <a:spcPts val="0"/>
                        </a:spcBef>
                        <a:spcAft>
                          <a:spcPts val="0"/>
                        </a:spcAft>
                      </a:pPr>
                      <a:r>
                        <a:rPr lang="en-US" sz="9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Hazard ratio (95% CI)</a:t>
                      </a:r>
                    </a:p>
                  </a:txBody>
                  <a:tcPr marL="34557" marR="111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0.50 </a:t>
                      </a:r>
                      <a:r>
                        <a:rPr lang="en-US" sz="9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(0.36-0.71) </a:t>
                      </a:r>
                      <a:endParaRPr lang="en-US" sz="900" b="0" kern="1200" dirty="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11519" marR="79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ndParaRPr>
                    </a:p>
                  </a:txBody>
                  <a:tcPr marL="9144" marR="6328" marT="27432" marB="2743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2028643"/>
                  </a:ext>
                </a:extLst>
              </a:tr>
              <a:tr h="142240">
                <a:tc>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indent="0" algn="l">
                        <a:lnSpc>
                          <a:spcPct val="100000"/>
                        </a:lnSpc>
                        <a:spcBef>
                          <a:spcPts val="0"/>
                        </a:spcBef>
                        <a:spcAft>
                          <a:spcPts val="0"/>
                        </a:spcAft>
                      </a:pPr>
                      <a:r>
                        <a:rPr lang="en-US" sz="900" i="1"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P</a:t>
                      </a:r>
                      <a:r>
                        <a:rPr lang="en-US" sz="900" kern="120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 value (stratified log-rank test)</a:t>
                      </a:r>
                    </a:p>
                  </a:txBody>
                  <a:tcPr marL="34557" marR="111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Gill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&lt;.0001</a:t>
                      </a:r>
                      <a:endParaRPr lang="en-US" sz="900" b="1" kern="1200" dirty="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11519" marR="79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ndParaRPr>
                    </a:p>
                  </a:txBody>
                  <a:tcPr marL="9144" marR="6328" marT="27432" marB="27432"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4727367"/>
                  </a:ext>
                </a:extLst>
              </a:tr>
            </a:tbl>
          </a:graphicData>
        </a:graphic>
      </p:graphicFrame>
      <p:graphicFrame>
        <p:nvGraphicFramePr>
          <p:cNvPr id="35" name="Table 829">
            <a:extLst>
              <a:ext uri="{FF2B5EF4-FFF2-40B4-BE49-F238E27FC236}">
                <a16:creationId xmlns:a16="http://schemas.microsoft.com/office/drawing/2014/main" id="{073C4B78-2A6E-47D9-9D22-A55BE10B43D0}"/>
              </a:ext>
            </a:extLst>
          </p:cNvPr>
          <p:cNvGraphicFramePr>
            <a:graphicFrameLocks noGrp="1"/>
          </p:cNvGraphicFramePr>
          <p:nvPr>
            <p:extLst>
              <p:ext uri="{D42A27DB-BD31-4B8C-83A1-F6EECF244321}">
                <p14:modId xmlns:p14="http://schemas.microsoft.com/office/powerpoint/2010/main" val="22541669"/>
              </p:ext>
            </p:extLst>
          </p:nvPr>
        </p:nvGraphicFramePr>
        <p:xfrm>
          <a:off x="9502231" y="4742708"/>
          <a:ext cx="2034757" cy="868108"/>
        </p:xfrm>
        <a:graphic>
          <a:graphicData uri="http://schemas.openxmlformats.org/drawingml/2006/table">
            <a:tbl>
              <a:tblPr firstRow="1">
                <a:tableStyleId>{5A111915-BE36-4E01-A7E5-04B1672EAD32}</a:tableStyleId>
              </a:tblPr>
              <a:tblGrid>
                <a:gridCol w="642116">
                  <a:extLst>
                    <a:ext uri="{9D8B030D-6E8A-4147-A177-3AD203B41FA5}">
                      <a16:colId xmlns:a16="http://schemas.microsoft.com/office/drawing/2014/main" val="2393656643"/>
                    </a:ext>
                  </a:extLst>
                </a:gridCol>
                <a:gridCol w="1392641">
                  <a:extLst>
                    <a:ext uri="{9D8B030D-6E8A-4147-A177-3AD203B41FA5}">
                      <a16:colId xmlns:a16="http://schemas.microsoft.com/office/drawing/2014/main" val="1692651887"/>
                    </a:ext>
                  </a:extLst>
                </a:gridCol>
              </a:tblGrid>
              <a:tr h="24546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Median follow-up, mo</a:t>
                      </a:r>
                    </a:p>
                  </a:txBody>
                  <a:tcPr marL="25919" marR="8348" marT="25923" marB="25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effectLst/>
                          <a:latin typeface="+mn-lt"/>
                        </a:rPr>
                        <a:t>Median follow-up (range), mo</a:t>
                      </a:r>
                    </a:p>
                  </a:txBody>
                  <a:tcPr marL="6858" marR="4746" marT="20574" marB="205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4965324"/>
                  </a:ext>
                </a:extLst>
              </a:tr>
              <a:tr h="312827">
                <a:tc>
                  <a:txBody>
                    <a:bodyPr/>
                    <a:lstStyle/>
                    <a:p>
                      <a:pPr marL="0" marR="0" algn="ctr">
                        <a:lnSpc>
                          <a:spcPct val="100000"/>
                        </a:lnSpc>
                        <a:spcBef>
                          <a:spcPts val="0"/>
                        </a:spcBef>
                        <a:spcAft>
                          <a:spcPts val="0"/>
                        </a:spcAft>
                      </a:pPr>
                      <a:r>
                        <a:rPr lang="en-US" sz="1100" dirty="0">
                          <a:solidFill>
                            <a:srgbClr val="C55A11"/>
                          </a:solidFill>
                          <a:effectLst/>
                          <a:latin typeface="Arial" panose="020B0604020202020204" pitchFamily="34" charset="0"/>
                          <a:ea typeface="微软雅黑" panose="020B0503020204020204" pitchFamily="34" charset="-122"/>
                          <a:sym typeface="Arial" panose="020B0604020202020204" pitchFamily="34" charset="0"/>
                        </a:rPr>
                        <a:t>Ensartinib</a:t>
                      </a:r>
                    </a:p>
                  </a:txBody>
                  <a:tcPr marL="25919" marR="8348" marT="25923" marB="25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27.6</a:t>
                      </a:r>
                    </a:p>
                  </a:txBody>
                  <a:tcPr marL="8640" marR="5980" marT="25923" marB="25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4105381"/>
                  </a:ext>
                </a:extLst>
              </a:tr>
              <a:tr h="235521">
                <a:tc>
                  <a:txBody>
                    <a:bodyPr/>
                    <a:lstStyle/>
                    <a:p>
                      <a:pPr marL="0" marR="0" algn="ctr">
                        <a:lnSpc>
                          <a:spcPct val="100000"/>
                        </a:lnSpc>
                        <a:spcBef>
                          <a:spcPts val="0"/>
                        </a:spcBef>
                        <a:spcAft>
                          <a:spcPts val="0"/>
                        </a:spcAft>
                      </a:pPr>
                      <a:r>
                        <a:rPr lang="en-US" sz="1100" dirty="0">
                          <a:solidFill>
                            <a:srgbClr val="0070C0"/>
                          </a:solidFill>
                          <a:effectLst/>
                          <a:latin typeface="Arial" panose="020B0604020202020204" pitchFamily="34" charset="0"/>
                          <a:ea typeface="微软雅黑" panose="020B0503020204020204" pitchFamily="34" charset="-122"/>
                          <a:sym typeface="Arial" panose="020B0604020202020204" pitchFamily="34" charset="0"/>
                        </a:rPr>
                        <a:t>Crizotinib</a:t>
                      </a:r>
                      <a:endParaRPr lang="en-US" sz="1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25919" marR="8348" marT="25923" marB="25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22.8</a:t>
                      </a:r>
                    </a:p>
                  </a:txBody>
                  <a:tcPr marL="8640" marR="5980" marT="25923" marB="259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0158390"/>
                  </a:ext>
                </a:extLst>
              </a:tr>
            </a:tbl>
          </a:graphicData>
        </a:graphic>
      </p:graphicFrame>
      <p:graphicFrame>
        <p:nvGraphicFramePr>
          <p:cNvPr id="36" name="Table 831">
            <a:extLst>
              <a:ext uri="{FF2B5EF4-FFF2-40B4-BE49-F238E27FC236}">
                <a16:creationId xmlns:a16="http://schemas.microsoft.com/office/drawing/2014/main" id="{ECC5E7F9-ABE6-4E17-8710-98A8265A1D8A}"/>
              </a:ext>
            </a:extLst>
          </p:cNvPr>
          <p:cNvGraphicFramePr>
            <a:graphicFrameLocks noGrp="1"/>
          </p:cNvGraphicFramePr>
          <p:nvPr>
            <p:extLst>
              <p:ext uri="{D42A27DB-BD31-4B8C-83A1-F6EECF244321}">
                <p14:modId xmlns:p14="http://schemas.microsoft.com/office/powerpoint/2010/main" val="2499498227"/>
              </p:ext>
            </p:extLst>
          </p:nvPr>
        </p:nvGraphicFramePr>
        <p:xfrm>
          <a:off x="3607509" y="4735663"/>
          <a:ext cx="2212179" cy="832221"/>
        </p:xfrm>
        <a:graphic>
          <a:graphicData uri="http://schemas.openxmlformats.org/drawingml/2006/table">
            <a:tbl>
              <a:tblPr firstRow="1">
                <a:tableStyleId>{5A111915-BE36-4E01-A7E5-04B1672EAD32}</a:tableStyleId>
              </a:tblPr>
              <a:tblGrid>
                <a:gridCol w="698107">
                  <a:extLst>
                    <a:ext uri="{9D8B030D-6E8A-4147-A177-3AD203B41FA5}">
                      <a16:colId xmlns:a16="http://schemas.microsoft.com/office/drawing/2014/main" val="2393656643"/>
                    </a:ext>
                  </a:extLst>
                </a:gridCol>
                <a:gridCol w="1514072">
                  <a:extLst>
                    <a:ext uri="{9D8B030D-6E8A-4147-A177-3AD203B41FA5}">
                      <a16:colId xmlns:a16="http://schemas.microsoft.com/office/drawing/2014/main" val="1692651887"/>
                    </a:ext>
                  </a:extLst>
                </a:gridCol>
              </a:tblGrid>
              <a:tr h="26637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Median follow-up, mo</a:t>
                      </a:r>
                    </a:p>
                  </a:txBody>
                  <a:tcPr marL="7327" marR="5071" marT="21983" marB="219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effectLst/>
                          <a:latin typeface="+mn-lt"/>
                        </a:rPr>
                        <a:t>Median follow-up (range), mo</a:t>
                      </a:r>
                    </a:p>
                  </a:txBody>
                  <a:tcPr marL="6858" marR="4746" marT="20574" marB="2057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4965324"/>
                  </a:ext>
                </a:extLst>
              </a:tr>
              <a:tr h="282924">
                <a:tc>
                  <a:txBody>
                    <a:bodyPr/>
                    <a:lstStyle/>
                    <a:p>
                      <a:pPr marL="0" marR="0" algn="ctr">
                        <a:lnSpc>
                          <a:spcPct val="100000"/>
                        </a:lnSpc>
                        <a:spcBef>
                          <a:spcPts val="0"/>
                        </a:spcBef>
                        <a:spcAft>
                          <a:spcPts val="0"/>
                        </a:spcAft>
                      </a:pPr>
                      <a:r>
                        <a:rPr lang="en-US" sz="1100" dirty="0">
                          <a:solidFill>
                            <a:srgbClr val="C55A11"/>
                          </a:solidFill>
                          <a:effectLst/>
                          <a:latin typeface="Arial" panose="020B0604020202020204" pitchFamily="34" charset="0"/>
                          <a:ea typeface="微软雅黑" panose="020B0503020204020204" pitchFamily="34" charset="-122"/>
                          <a:sym typeface="Arial" panose="020B0604020202020204" pitchFamily="34" charset="0"/>
                        </a:rPr>
                        <a:t>Ensartinib</a:t>
                      </a:r>
                    </a:p>
                  </a:txBody>
                  <a:tcPr marL="21980" marR="7080" marT="21983" marB="219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27.6</a:t>
                      </a:r>
                    </a:p>
                  </a:txBody>
                  <a:tcPr marL="7327" marR="5071" marT="21983" marB="219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4105381"/>
                  </a:ext>
                </a:extLst>
              </a:tr>
              <a:tr h="282924">
                <a:tc>
                  <a:txBody>
                    <a:bodyPr/>
                    <a:lstStyle/>
                    <a:p>
                      <a:pPr marL="0" marR="0" algn="ctr">
                        <a:lnSpc>
                          <a:spcPct val="100000"/>
                        </a:lnSpc>
                        <a:spcBef>
                          <a:spcPts val="0"/>
                        </a:spcBef>
                        <a:spcAft>
                          <a:spcPts val="0"/>
                        </a:spcAft>
                      </a:pPr>
                      <a:r>
                        <a:rPr lang="en-US" sz="1100" dirty="0">
                          <a:solidFill>
                            <a:srgbClr val="0070C0"/>
                          </a:solidFill>
                          <a:effectLst/>
                          <a:latin typeface="Arial" panose="020B0604020202020204" pitchFamily="34" charset="0"/>
                          <a:ea typeface="微软雅黑" panose="020B0503020204020204" pitchFamily="34" charset="-122"/>
                          <a:sym typeface="Arial" panose="020B0604020202020204" pitchFamily="34" charset="0"/>
                        </a:rPr>
                        <a:t>Crizotinib</a:t>
                      </a:r>
                      <a:endParaRPr lang="en-US" sz="1100" dirty="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21980" marR="7080" marT="21983" marB="219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Arial" panose="020B0604020202020204" pitchFamily="34" charset="0"/>
                          <a:ea typeface="微软雅黑" panose="020B0503020204020204" pitchFamily="34" charset="-122"/>
                          <a:sym typeface="Arial" panose="020B0604020202020204" pitchFamily="34" charset="0"/>
                        </a:rPr>
                        <a:t>21.9</a:t>
                      </a:r>
                    </a:p>
                  </a:txBody>
                  <a:tcPr marL="7327" marR="5071" marT="21983" marB="219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0158390"/>
                  </a:ext>
                </a:extLst>
              </a:tr>
            </a:tbl>
          </a:graphicData>
        </a:graphic>
      </p:graphicFrame>
      <p:grpSp>
        <p:nvGrpSpPr>
          <p:cNvPr id="37" name="Group 1">
            <a:extLst>
              <a:ext uri="{FF2B5EF4-FFF2-40B4-BE49-F238E27FC236}">
                <a16:creationId xmlns:a16="http://schemas.microsoft.com/office/drawing/2014/main" id="{84C8D02D-72DE-4EAA-8B21-36C30E519D6A}"/>
              </a:ext>
            </a:extLst>
          </p:cNvPr>
          <p:cNvGrpSpPr/>
          <p:nvPr/>
        </p:nvGrpSpPr>
        <p:grpSpPr>
          <a:xfrm>
            <a:off x="579086" y="1990710"/>
            <a:ext cx="4951151" cy="2644665"/>
            <a:chOff x="68654" y="1637699"/>
            <a:chExt cx="4346708" cy="2641198"/>
          </a:xfrm>
        </p:grpSpPr>
        <p:grpSp>
          <p:nvGrpSpPr>
            <p:cNvPr id="38" name="Group 3">
              <a:extLst>
                <a:ext uri="{FF2B5EF4-FFF2-40B4-BE49-F238E27FC236}">
                  <a16:creationId xmlns:a16="http://schemas.microsoft.com/office/drawing/2014/main" id="{757519DA-D3C7-49FE-BCBC-37C588B4E6E7}"/>
                </a:ext>
              </a:extLst>
            </p:cNvPr>
            <p:cNvGrpSpPr/>
            <p:nvPr/>
          </p:nvGrpSpPr>
          <p:grpSpPr>
            <a:xfrm>
              <a:off x="68654" y="1637699"/>
              <a:ext cx="4346708" cy="2641198"/>
              <a:chOff x="-5615378" y="1211655"/>
              <a:chExt cx="5247823" cy="3188742"/>
            </a:xfrm>
          </p:grpSpPr>
          <p:cxnSp>
            <p:nvCxnSpPr>
              <p:cNvPr id="294" name="Straight Connector 287">
                <a:extLst>
                  <a:ext uri="{FF2B5EF4-FFF2-40B4-BE49-F238E27FC236}">
                    <a16:creationId xmlns:a16="http://schemas.microsoft.com/office/drawing/2014/main" id="{2E7F08AF-E8CF-4CE2-BBE5-79929B0C8478}"/>
                  </a:ext>
                </a:extLst>
              </p:cNvPr>
              <p:cNvCxnSpPr>
                <a:cxnSpLocks/>
              </p:cNvCxnSpPr>
              <p:nvPr/>
            </p:nvCxnSpPr>
            <p:spPr>
              <a:xfrm flipV="1">
                <a:off x="-2730346" y="2035182"/>
                <a:ext cx="0" cy="15793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5" name="Straight Connector 288">
                <a:extLst>
                  <a:ext uri="{FF2B5EF4-FFF2-40B4-BE49-F238E27FC236}">
                    <a16:creationId xmlns:a16="http://schemas.microsoft.com/office/drawing/2014/main" id="{CB7922EA-6A8C-4822-B928-82D212AF89B5}"/>
                  </a:ext>
                </a:extLst>
              </p:cNvPr>
              <p:cNvCxnSpPr>
                <a:cxnSpLocks/>
              </p:cNvCxnSpPr>
              <p:nvPr/>
            </p:nvCxnSpPr>
            <p:spPr>
              <a:xfrm flipV="1">
                <a:off x="-1717925" y="2035182"/>
                <a:ext cx="0" cy="15793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6" name="Rectangle 415">
                <a:extLst>
                  <a:ext uri="{FF2B5EF4-FFF2-40B4-BE49-F238E27FC236}">
                    <a16:creationId xmlns:a16="http://schemas.microsoft.com/office/drawing/2014/main" id="{DB41307E-5100-4D28-BF0F-D12D8E80B8D8}"/>
                  </a:ext>
                </a:extLst>
              </p:cNvPr>
              <p:cNvSpPr>
                <a:spLocks noChangeArrowheads="1"/>
              </p:cNvSpPr>
              <p:nvPr/>
            </p:nvSpPr>
            <p:spPr bwMode="auto">
              <a:xfrm>
                <a:off x="-2493431" y="2554741"/>
                <a:ext cx="509717" cy="24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1300" b="1" dirty="0">
                    <a:solidFill>
                      <a:srgbClr val="0070C0"/>
                    </a:solidFill>
                    <a:ea typeface="微软雅黑" panose="020B0503020204020204" pitchFamily="34" charset="-122"/>
                    <a:cs typeface="+mj-cs"/>
                    <a:sym typeface="Arial" panose="020B0604020202020204" pitchFamily="34" charset="0"/>
                  </a:rPr>
                  <a:t>33.0%</a:t>
                </a:r>
              </a:p>
            </p:txBody>
          </p:sp>
          <p:sp>
            <p:nvSpPr>
              <p:cNvPr id="297" name="Rectangle 290">
                <a:extLst>
                  <a:ext uri="{FF2B5EF4-FFF2-40B4-BE49-F238E27FC236}">
                    <a16:creationId xmlns:a16="http://schemas.microsoft.com/office/drawing/2014/main" id="{C72A7B61-4B24-4E04-9D13-91EBD1CC6FB9}"/>
                  </a:ext>
                </a:extLst>
              </p:cNvPr>
              <p:cNvSpPr>
                <a:spLocks noChangeArrowheads="1"/>
              </p:cNvSpPr>
              <p:nvPr/>
            </p:nvSpPr>
            <p:spPr bwMode="auto">
              <a:xfrm>
                <a:off x="-1665167" y="2967163"/>
                <a:ext cx="509717" cy="24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1300" b="1" dirty="0">
                    <a:solidFill>
                      <a:srgbClr val="0070C0"/>
                    </a:solidFill>
                    <a:ea typeface="微软雅黑" panose="020B0503020204020204" pitchFamily="34" charset="-122"/>
                    <a:cs typeface="+mj-cs"/>
                    <a:sym typeface="Arial" panose="020B0604020202020204" pitchFamily="34" charset="0"/>
                  </a:rPr>
                  <a:t>17.0%</a:t>
                </a:r>
              </a:p>
            </p:txBody>
          </p:sp>
          <p:sp>
            <p:nvSpPr>
              <p:cNvPr id="298" name="Rectangle 415">
                <a:extLst>
                  <a:ext uri="{FF2B5EF4-FFF2-40B4-BE49-F238E27FC236}">
                    <a16:creationId xmlns:a16="http://schemas.microsoft.com/office/drawing/2014/main" id="{26519F41-7193-4772-BE6B-E1E883D61F33}"/>
                  </a:ext>
                </a:extLst>
              </p:cNvPr>
              <p:cNvSpPr>
                <a:spLocks noChangeArrowheads="1"/>
              </p:cNvSpPr>
              <p:nvPr/>
            </p:nvSpPr>
            <p:spPr bwMode="auto">
              <a:xfrm>
                <a:off x="-2493431" y="2121414"/>
                <a:ext cx="509717" cy="24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1300" b="1" dirty="0">
                    <a:solidFill>
                      <a:srgbClr val="C55A11"/>
                    </a:solidFill>
                    <a:ea typeface="微软雅黑" panose="020B0503020204020204" pitchFamily="34" charset="-122"/>
                    <a:cs typeface="+mj-cs"/>
                    <a:sym typeface="Arial" panose="020B0604020202020204" pitchFamily="34" charset="0"/>
                  </a:rPr>
                  <a:t>54.4%</a:t>
                </a:r>
              </a:p>
            </p:txBody>
          </p:sp>
          <p:sp>
            <p:nvSpPr>
              <p:cNvPr id="299" name="Rectangle 292">
                <a:extLst>
                  <a:ext uri="{FF2B5EF4-FFF2-40B4-BE49-F238E27FC236}">
                    <a16:creationId xmlns:a16="http://schemas.microsoft.com/office/drawing/2014/main" id="{0AF30A60-B6B9-4EDC-94D4-BBD32E28479F}"/>
                  </a:ext>
                </a:extLst>
              </p:cNvPr>
              <p:cNvSpPr>
                <a:spLocks noChangeArrowheads="1"/>
              </p:cNvSpPr>
              <p:nvPr/>
            </p:nvSpPr>
            <p:spPr bwMode="auto">
              <a:xfrm>
                <a:off x="-1665167" y="2240786"/>
                <a:ext cx="509717" cy="24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1300" b="1" dirty="0">
                    <a:solidFill>
                      <a:srgbClr val="C55A11"/>
                    </a:solidFill>
                    <a:ea typeface="微软雅黑" panose="020B0503020204020204" pitchFamily="34" charset="-122"/>
                    <a:cs typeface="+mj-cs"/>
                    <a:sym typeface="Arial" panose="020B0604020202020204" pitchFamily="34" charset="0"/>
                  </a:rPr>
                  <a:t>48.7%</a:t>
                </a:r>
              </a:p>
            </p:txBody>
          </p:sp>
          <p:grpSp>
            <p:nvGrpSpPr>
              <p:cNvPr id="300" name="Group 293">
                <a:extLst>
                  <a:ext uri="{FF2B5EF4-FFF2-40B4-BE49-F238E27FC236}">
                    <a16:creationId xmlns:a16="http://schemas.microsoft.com/office/drawing/2014/main" id="{36DA2923-254A-4D19-B93B-64E74A11EB2F}"/>
                  </a:ext>
                </a:extLst>
              </p:cNvPr>
              <p:cNvGrpSpPr/>
              <p:nvPr/>
            </p:nvGrpSpPr>
            <p:grpSpPr>
              <a:xfrm>
                <a:off x="-4812900" y="1211655"/>
                <a:ext cx="4404322" cy="2468296"/>
                <a:chOff x="3895725" y="1485900"/>
                <a:chExt cx="5608896" cy="2962275"/>
              </a:xfrm>
            </p:grpSpPr>
            <p:sp>
              <p:nvSpPr>
                <p:cNvPr id="372" name="Line 161">
                  <a:extLst>
                    <a:ext uri="{FF2B5EF4-FFF2-40B4-BE49-F238E27FC236}">
                      <a16:creationId xmlns:a16="http://schemas.microsoft.com/office/drawing/2014/main" id="{E7CAE32C-111A-4F10-B912-FA528740FC45}"/>
                    </a:ext>
                  </a:extLst>
                </p:cNvPr>
                <p:cNvSpPr>
                  <a:spLocks noChangeShapeType="1"/>
                </p:cNvSpPr>
                <p:nvPr/>
              </p:nvSpPr>
              <p:spPr bwMode="auto">
                <a:xfrm>
                  <a:off x="3936999" y="4387849"/>
                  <a:ext cx="5567622" cy="828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73" name="Line 162">
                  <a:extLst>
                    <a:ext uri="{FF2B5EF4-FFF2-40B4-BE49-F238E27FC236}">
                      <a16:creationId xmlns:a16="http://schemas.microsoft.com/office/drawing/2014/main" id="{75B3ECE7-423F-4449-99A5-99EA8158200D}"/>
                    </a:ext>
                  </a:extLst>
                </p:cNvPr>
                <p:cNvSpPr>
                  <a:spLocks noChangeShapeType="1"/>
                </p:cNvSpPr>
                <p:nvPr/>
              </p:nvSpPr>
              <p:spPr bwMode="auto">
                <a:xfrm flipV="1">
                  <a:off x="3937000" y="1485900"/>
                  <a:ext cx="0" cy="290195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74" name="Line 163">
                  <a:extLst>
                    <a:ext uri="{FF2B5EF4-FFF2-40B4-BE49-F238E27FC236}">
                      <a16:creationId xmlns:a16="http://schemas.microsoft.com/office/drawing/2014/main" id="{778F25D0-E691-4431-A62E-EE066C916B27}"/>
                    </a:ext>
                  </a:extLst>
                </p:cNvPr>
                <p:cNvSpPr>
                  <a:spLocks noChangeShapeType="1"/>
                </p:cNvSpPr>
                <p:nvPr/>
              </p:nvSpPr>
              <p:spPr bwMode="auto">
                <a:xfrm>
                  <a:off x="3937000"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75" name="Line 164">
                  <a:extLst>
                    <a:ext uri="{FF2B5EF4-FFF2-40B4-BE49-F238E27FC236}">
                      <a16:creationId xmlns:a16="http://schemas.microsoft.com/office/drawing/2014/main" id="{9382B173-BD0D-4EEE-9AE8-321B1BD37BA3}"/>
                    </a:ext>
                  </a:extLst>
                </p:cNvPr>
                <p:cNvSpPr>
                  <a:spLocks noChangeShapeType="1"/>
                </p:cNvSpPr>
                <p:nvPr/>
              </p:nvSpPr>
              <p:spPr bwMode="auto">
                <a:xfrm>
                  <a:off x="4264025"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76" name="Line 165">
                  <a:extLst>
                    <a:ext uri="{FF2B5EF4-FFF2-40B4-BE49-F238E27FC236}">
                      <a16:creationId xmlns:a16="http://schemas.microsoft.com/office/drawing/2014/main" id="{9E9B8796-DAC7-4A8C-9467-ACAFB908179A}"/>
                    </a:ext>
                  </a:extLst>
                </p:cNvPr>
                <p:cNvSpPr>
                  <a:spLocks noChangeShapeType="1"/>
                </p:cNvSpPr>
                <p:nvPr/>
              </p:nvSpPr>
              <p:spPr bwMode="auto">
                <a:xfrm>
                  <a:off x="4589463"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77" name="Line 166">
                  <a:extLst>
                    <a:ext uri="{FF2B5EF4-FFF2-40B4-BE49-F238E27FC236}">
                      <a16:creationId xmlns:a16="http://schemas.microsoft.com/office/drawing/2014/main" id="{5EA8E0B7-62DA-4F79-B130-13558DAFC943}"/>
                    </a:ext>
                  </a:extLst>
                </p:cNvPr>
                <p:cNvSpPr>
                  <a:spLocks noChangeShapeType="1"/>
                </p:cNvSpPr>
                <p:nvPr/>
              </p:nvSpPr>
              <p:spPr bwMode="auto">
                <a:xfrm>
                  <a:off x="4913313"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78" name="Line 167">
                  <a:extLst>
                    <a:ext uri="{FF2B5EF4-FFF2-40B4-BE49-F238E27FC236}">
                      <a16:creationId xmlns:a16="http://schemas.microsoft.com/office/drawing/2014/main" id="{9C609BF3-D7B5-447D-8725-AA9BAFAB1C33}"/>
                    </a:ext>
                  </a:extLst>
                </p:cNvPr>
                <p:cNvSpPr>
                  <a:spLocks noChangeShapeType="1"/>
                </p:cNvSpPr>
                <p:nvPr/>
              </p:nvSpPr>
              <p:spPr bwMode="auto">
                <a:xfrm>
                  <a:off x="5240338"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79" name="Line 168">
                  <a:extLst>
                    <a:ext uri="{FF2B5EF4-FFF2-40B4-BE49-F238E27FC236}">
                      <a16:creationId xmlns:a16="http://schemas.microsoft.com/office/drawing/2014/main" id="{AEB4D872-E032-473C-83B2-E59B846096C7}"/>
                    </a:ext>
                  </a:extLst>
                </p:cNvPr>
                <p:cNvSpPr>
                  <a:spLocks noChangeShapeType="1"/>
                </p:cNvSpPr>
                <p:nvPr/>
              </p:nvSpPr>
              <p:spPr bwMode="auto">
                <a:xfrm>
                  <a:off x="5565775"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80" name="Line 169">
                  <a:extLst>
                    <a:ext uri="{FF2B5EF4-FFF2-40B4-BE49-F238E27FC236}">
                      <a16:creationId xmlns:a16="http://schemas.microsoft.com/office/drawing/2014/main" id="{B95A8E53-3288-410E-983E-D1F198320CA8}"/>
                    </a:ext>
                  </a:extLst>
                </p:cNvPr>
                <p:cNvSpPr>
                  <a:spLocks noChangeShapeType="1"/>
                </p:cNvSpPr>
                <p:nvPr/>
              </p:nvSpPr>
              <p:spPr bwMode="auto">
                <a:xfrm>
                  <a:off x="5889625"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81" name="Line 170">
                  <a:extLst>
                    <a:ext uri="{FF2B5EF4-FFF2-40B4-BE49-F238E27FC236}">
                      <a16:creationId xmlns:a16="http://schemas.microsoft.com/office/drawing/2014/main" id="{B83AFFB2-6CEE-436D-8393-DCA1F5A1F9D3}"/>
                    </a:ext>
                  </a:extLst>
                </p:cNvPr>
                <p:cNvSpPr>
                  <a:spLocks noChangeShapeType="1"/>
                </p:cNvSpPr>
                <p:nvPr/>
              </p:nvSpPr>
              <p:spPr bwMode="auto">
                <a:xfrm>
                  <a:off x="6213475"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82" name="Line 171">
                  <a:extLst>
                    <a:ext uri="{FF2B5EF4-FFF2-40B4-BE49-F238E27FC236}">
                      <a16:creationId xmlns:a16="http://schemas.microsoft.com/office/drawing/2014/main" id="{201689B4-953C-4B17-B500-BABC5E7B1897}"/>
                    </a:ext>
                  </a:extLst>
                </p:cNvPr>
                <p:cNvSpPr>
                  <a:spLocks noChangeShapeType="1"/>
                </p:cNvSpPr>
                <p:nvPr/>
              </p:nvSpPr>
              <p:spPr bwMode="auto">
                <a:xfrm>
                  <a:off x="6540500"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83" name="Line 172">
                  <a:extLst>
                    <a:ext uri="{FF2B5EF4-FFF2-40B4-BE49-F238E27FC236}">
                      <a16:creationId xmlns:a16="http://schemas.microsoft.com/office/drawing/2014/main" id="{F879A0BA-C90F-4561-9109-2C9696A89257}"/>
                    </a:ext>
                  </a:extLst>
                </p:cNvPr>
                <p:cNvSpPr>
                  <a:spLocks noChangeShapeType="1"/>
                </p:cNvSpPr>
                <p:nvPr/>
              </p:nvSpPr>
              <p:spPr bwMode="auto">
                <a:xfrm>
                  <a:off x="6865938"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84" name="Line 173">
                  <a:extLst>
                    <a:ext uri="{FF2B5EF4-FFF2-40B4-BE49-F238E27FC236}">
                      <a16:creationId xmlns:a16="http://schemas.microsoft.com/office/drawing/2014/main" id="{E5285A93-E647-4643-82A9-47ACD46EE378}"/>
                    </a:ext>
                  </a:extLst>
                </p:cNvPr>
                <p:cNvSpPr>
                  <a:spLocks noChangeShapeType="1"/>
                </p:cNvSpPr>
                <p:nvPr/>
              </p:nvSpPr>
              <p:spPr bwMode="auto">
                <a:xfrm>
                  <a:off x="7189788"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85" name="Line 174">
                  <a:extLst>
                    <a:ext uri="{FF2B5EF4-FFF2-40B4-BE49-F238E27FC236}">
                      <a16:creationId xmlns:a16="http://schemas.microsoft.com/office/drawing/2014/main" id="{59DF0C7C-9EB6-4269-B7AE-6A1EED24832F}"/>
                    </a:ext>
                  </a:extLst>
                </p:cNvPr>
                <p:cNvSpPr>
                  <a:spLocks noChangeShapeType="1"/>
                </p:cNvSpPr>
                <p:nvPr/>
              </p:nvSpPr>
              <p:spPr bwMode="auto">
                <a:xfrm>
                  <a:off x="7516813"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86" name="Line 175">
                  <a:extLst>
                    <a:ext uri="{FF2B5EF4-FFF2-40B4-BE49-F238E27FC236}">
                      <a16:creationId xmlns:a16="http://schemas.microsoft.com/office/drawing/2014/main" id="{3C0F3BBD-2D91-4514-87B4-427000BB03B8}"/>
                    </a:ext>
                  </a:extLst>
                </p:cNvPr>
                <p:cNvSpPr>
                  <a:spLocks noChangeShapeType="1"/>
                </p:cNvSpPr>
                <p:nvPr/>
              </p:nvSpPr>
              <p:spPr bwMode="auto">
                <a:xfrm>
                  <a:off x="7842250"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87" name="Line 176">
                  <a:extLst>
                    <a:ext uri="{FF2B5EF4-FFF2-40B4-BE49-F238E27FC236}">
                      <a16:creationId xmlns:a16="http://schemas.microsoft.com/office/drawing/2014/main" id="{E2B84444-3EF2-4572-A20A-4CA59FFC1EC7}"/>
                    </a:ext>
                  </a:extLst>
                </p:cNvPr>
                <p:cNvSpPr>
                  <a:spLocks noChangeShapeType="1"/>
                </p:cNvSpPr>
                <p:nvPr/>
              </p:nvSpPr>
              <p:spPr bwMode="auto">
                <a:xfrm>
                  <a:off x="8166100"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88" name="Line 177">
                  <a:extLst>
                    <a:ext uri="{FF2B5EF4-FFF2-40B4-BE49-F238E27FC236}">
                      <a16:creationId xmlns:a16="http://schemas.microsoft.com/office/drawing/2014/main" id="{C1753F78-A41F-417E-9ED3-0C3A58DDDB5A}"/>
                    </a:ext>
                  </a:extLst>
                </p:cNvPr>
                <p:cNvSpPr>
                  <a:spLocks noChangeShapeType="1"/>
                </p:cNvSpPr>
                <p:nvPr/>
              </p:nvSpPr>
              <p:spPr bwMode="auto">
                <a:xfrm>
                  <a:off x="8493125"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89" name="Line 178">
                  <a:extLst>
                    <a:ext uri="{FF2B5EF4-FFF2-40B4-BE49-F238E27FC236}">
                      <a16:creationId xmlns:a16="http://schemas.microsoft.com/office/drawing/2014/main" id="{4E6040FB-546B-4C11-A5C7-BFD2BE8D206C}"/>
                    </a:ext>
                  </a:extLst>
                </p:cNvPr>
                <p:cNvSpPr>
                  <a:spLocks noChangeShapeType="1"/>
                </p:cNvSpPr>
                <p:nvPr/>
              </p:nvSpPr>
              <p:spPr bwMode="auto">
                <a:xfrm>
                  <a:off x="8818563"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90" name="Line 179">
                  <a:extLst>
                    <a:ext uri="{FF2B5EF4-FFF2-40B4-BE49-F238E27FC236}">
                      <a16:creationId xmlns:a16="http://schemas.microsoft.com/office/drawing/2014/main" id="{00E8552F-75FD-4E4F-A631-0810EE1AA66F}"/>
                    </a:ext>
                  </a:extLst>
                </p:cNvPr>
                <p:cNvSpPr>
                  <a:spLocks noChangeShapeType="1"/>
                </p:cNvSpPr>
                <p:nvPr/>
              </p:nvSpPr>
              <p:spPr bwMode="auto">
                <a:xfrm flipH="1">
                  <a:off x="3895725" y="4387850"/>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91" name="Line 180">
                  <a:extLst>
                    <a:ext uri="{FF2B5EF4-FFF2-40B4-BE49-F238E27FC236}">
                      <a16:creationId xmlns:a16="http://schemas.microsoft.com/office/drawing/2014/main" id="{8AE0835A-6EDF-479E-8CCA-025AFD7F05EF}"/>
                    </a:ext>
                  </a:extLst>
                </p:cNvPr>
                <p:cNvSpPr>
                  <a:spLocks noChangeShapeType="1"/>
                </p:cNvSpPr>
                <p:nvPr/>
              </p:nvSpPr>
              <p:spPr bwMode="auto">
                <a:xfrm flipH="1">
                  <a:off x="3895725" y="3822700"/>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92" name="Line 181">
                  <a:extLst>
                    <a:ext uri="{FF2B5EF4-FFF2-40B4-BE49-F238E27FC236}">
                      <a16:creationId xmlns:a16="http://schemas.microsoft.com/office/drawing/2014/main" id="{35C2F761-D0A8-4865-8045-E28228F684AD}"/>
                    </a:ext>
                  </a:extLst>
                </p:cNvPr>
                <p:cNvSpPr>
                  <a:spLocks noChangeShapeType="1"/>
                </p:cNvSpPr>
                <p:nvPr/>
              </p:nvSpPr>
              <p:spPr bwMode="auto">
                <a:xfrm flipH="1">
                  <a:off x="3895725" y="3259138"/>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93" name="Line 182">
                  <a:extLst>
                    <a:ext uri="{FF2B5EF4-FFF2-40B4-BE49-F238E27FC236}">
                      <a16:creationId xmlns:a16="http://schemas.microsoft.com/office/drawing/2014/main" id="{ED99EA1D-A14A-483D-B496-2FBC607B596C}"/>
                    </a:ext>
                  </a:extLst>
                </p:cNvPr>
                <p:cNvSpPr>
                  <a:spLocks noChangeShapeType="1"/>
                </p:cNvSpPr>
                <p:nvPr/>
              </p:nvSpPr>
              <p:spPr bwMode="auto">
                <a:xfrm flipH="1">
                  <a:off x="3895725" y="2692400"/>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94" name="Line 183">
                  <a:extLst>
                    <a:ext uri="{FF2B5EF4-FFF2-40B4-BE49-F238E27FC236}">
                      <a16:creationId xmlns:a16="http://schemas.microsoft.com/office/drawing/2014/main" id="{D5663CC8-778A-46ED-8349-07CBD6F2B575}"/>
                    </a:ext>
                  </a:extLst>
                </p:cNvPr>
                <p:cNvSpPr>
                  <a:spLocks noChangeShapeType="1"/>
                </p:cNvSpPr>
                <p:nvPr/>
              </p:nvSpPr>
              <p:spPr bwMode="auto">
                <a:xfrm flipH="1">
                  <a:off x="3895725" y="2125663"/>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95" name="Line 184">
                  <a:extLst>
                    <a:ext uri="{FF2B5EF4-FFF2-40B4-BE49-F238E27FC236}">
                      <a16:creationId xmlns:a16="http://schemas.microsoft.com/office/drawing/2014/main" id="{B67CCCC4-80CB-485A-A33A-F24506D4C81B}"/>
                    </a:ext>
                  </a:extLst>
                </p:cNvPr>
                <p:cNvSpPr>
                  <a:spLocks noChangeShapeType="1"/>
                </p:cNvSpPr>
                <p:nvPr/>
              </p:nvSpPr>
              <p:spPr bwMode="auto">
                <a:xfrm flipH="1">
                  <a:off x="3895725" y="1562100"/>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grpSp>
          <p:sp>
            <p:nvSpPr>
              <p:cNvPr id="301" name="Rectangle 222">
                <a:extLst>
                  <a:ext uri="{FF2B5EF4-FFF2-40B4-BE49-F238E27FC236}">
                    <a16:creationId xmlns:a16="http://schemas.microsoft.com/office/drawing/2014/main" id="{7BEEE1F8-159D-4F7C-A5B1-D76D7672DAFB}"/>
                  </a:ext>
                </a:extLst>
              </p:cNvPr>
              <p:cNvSpPr>
                <a:spLocks noChangeArrowheads="1"/>
              </p:cNvSpPr>
              <p:nvPr/>
            </p:nvSpPr>
            <p:spPr bwMode="auto">
              <a:xfrm>
                <a:off x="-4821847" y="3702442"/>
                <a:ext cx="83255"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0</a:t>
                </a:r>
              </a:p>
            </p:txBody>
          </p:sp>
          <p:sp>
            <p:nvSpPr>
              <p:cNvPr id="302" name="Rectangle 223">
                <a:extLst>
                  <a:ext uri="{FF2B5EF4-FFF2-40B4-BE49-F238E27FC236}">
                    <a16:creationId xmlns:a16="http://schemas.microsoft.com/office/drawing/2014/main" id="{FB5408BE-1D1C-4B71-96EE-62A979B4077B}"/>
                  </a:ext>
                </a:extLst>
              </p:cNvPr>
              <p:cNvSpPr>
                <a:spLocks noChangeArrowheads="1"/>
              </p:cNvSpPr>
              <p:nvPr/>
            </p:nvSpPr>
            <p:spPr bwMode="auto">
              <a:xfrm>
                <a:off x="-4915565" y="3568840"/>
                <a:ext cx="83255"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0</a:t>
                </a:r>
              </a:p>
            </p:txBody>
          </p:sp>
          <p:sp>
            <p:nvSpPr>
              <p:cNvPr id="303" name="Rectangle 224">
                <a:extLst>
                  <a:ext uri="{FF2B5EF4-FFF2-40B4-BE49-F238E27FC236}">
                    <a16:creationId xmlns:a16="http://schemas.microsoft.com/office/drawing/2014/main" id="{3154B43D-D192-4E49-8001-41CB44DECD69}"/>
                  </a:ext>
                </a:extLst>
              </p:cNvPr>
              <p:cNvSpPr>
                <a:spLocks noChangeArrowheads="1"/>
              </p:cNvSpPr>
              <p:nvPr/>
            </p:nvSpPr>
            <p:spPr bwMode="auto">
              <a:xfrm>
                <a:off x="-4998283" y="3100577"/>
                <a:ext cx="166507"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20</a:t>
                </a:r>
              </a:p>
            </p:txBody>
          </p:sp>
          <p:sp>
            <p:nvSpPr>
              <p:cNvPr id="304" name="Rectangle 225">
                <a:extLst>
                  <a:ext uri="{FF2B5EF4-FFF2-40B4-BE49-F238E27FC236}">
                    <a16:creationId xmlns:a16="http://schemas.microsoft.com/office/drawing/2014/main" id="{6742117E-EFA0-4E91-91DD-B2FA9E147EB4}"/>
                  </a:ext>
                </a:extLst>
              </p:cNvPr>
              <p:cNvSpPr>
                <a:spLocks noChangeArrowheads="1"/>
              </p:cNvSpPr>
              <p:nvPr/>
            </p:nvSpPr>
            <p:spPr bwMode="auto">
              <a:xfrm>
                <a:off x="-4998283" y="2628350"/>
                <a:ext cx="166507"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40</a:t>
                </a:r>
              </a:p>
            </p:txBody>
          </p:sp>
          <p:sp>
            <p:nvSpPr>
              <p:cNvPr id="305" name="Rectangle 226">
                <a:extLst>
                  <a:ext uri="{FF2B5EF4-FFF2-40B4-BE49-F238E27FC236}">
                    <a16:creationId xmlns:a16="http://schemas.microsoft.com/office/drawing/2014/main" id="{26FB8988-0F84-4872-881C-A217D6624C11}"/>
                  </a:ext>
                </a:extLst>
              </p:cNvPr>
              <p:cNvSpPr>
                <a:spLocks noChangeArrowheads="1"/>
              </p:cNvSpPr>
              <p:nvPr/>
            </p:nvSpPr>
            <p:spPr bwMode="auto">
              <a:xfrm>
                <a:off x="-4998283" y="2156115"/>
                <a:ext cx="166507"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60</a:t>
                </a:r>
              </a:p>
            </p:txBody>
          </p:sp>
          <p:sp>
            <p:nvSpPr>
              <p:cNvPr id="306" name="Rectangle 227">
                <a:extLst>
                  <a:ext uri="{FF2B5EF4-FFF2-40B4-BE49-F238E27FC236}">
                    <a16:creationId xmlns:a16="http://schemas.microsoft.com/office/drawing/2014/main" id="{131D4FB4-794D-4A8C-B845-1DECED243155}"/>
                  </a:ext>
                </a:extLst>
              </p:cNvPr>
              <p:cNvSpPr>
                <a:spLocks noChangeArrowheads="1"/>
              </p:cNvSpPr>
              <p:nvPr/>
            </p:nvSpPr>
            <p:spPr bwMode="auto">
              <a:xfrm>
                <a:off x="-4998283" y="1683887"/>
                <a:ext cx="166507"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80</a:t>
                </a:r>
              </a:p>
            </p:txBody>
          </p:sp>
          <p:sp>
            <p:nvSpPr>
              <p:cNvPr id="307" name="Rectangle 228">
                <a:extLst>
                  <a:ext uri="{FF2B5EF4-FFF2-40B4-BE49-F238E27FC236}">
                    <a16:creationId xmlns:a16="http://schemas.microsoft.com/office/drawing/2014/main" id="{59CE8312-39B9-4436-9A5C-C99631D9D6CC}"/>
                  </a:ext>
                </a:extLst>
              </p:cNvPr>
              <p:cNvSpPr>
                <a:spLocks noChangeArrowheads="1"/>
              </p:cNvSpPr>
              <p:nvPr/>
            </p:nvSpPr>
            <p:spPr bwMode="auto">
              <a:xfrm>
                <a:off x="-5083494" y="1212978"/>
                <a:ext cx="249762"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100</a:t>
                </a:r>
              </a:p>
            </p:txBody>
          </p:sp>
          <p:sp>
            <p:nvSpPr>
              <p:cNvPr id="308" name="Rectangle 229">
                <a:extLst>
                  <a:ext uri="{FF2B5EF4-FFF2-40B4-BE49-F238E27FC236}">
                    <a16:creationId xmlns:a16="http://schemas.microsoft.com/office/drawing/2014/main" id="{7EF4A6B7-FD2D-4E36-B711-4F1F7256E082}"/>
                  </a:ext>
                </a:extLst>
              </p:cNvPr>
              <p:cNvSpPr>
                <a:spLocks noChangeArrowheads="1"/>
              </p:cNvSpPr>
              <p:nvPr/>
            </p:nvSpPr>
            <p:spPr bwMode="auto">
              <a:xfrm>
                <a:off x="-4567545" y="3702442"/>
                <a:ext cx="83255"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3</a:t>
                </a:r>
              </a:p>
            </p:txBody>
          </p:sp>
          <p:sp>
            <p:nvSpPr>
              <p:cNvPr id="309" name="Rectangle 230">
                <a:extLst>
                  <a:ext uri="{FF2B5EF4-FFF2-40B4-BE49-F238E27FC236}">
                    <a16:creationId xmlns:a16="http://schemas.microsoft.com/office/drawing/2014/main" id="{DFBCA8DC-1E9E-4804-8D8B-2C069F981980}"/>
                  </a:ext>
                </a:extLst>
              </p:cNvPr>
              <p:cNvSpPr>
                <a:spLocks noChangeArrowheads="1"/>
              </p:cNvSpPr>
              <p:nvPr/>
            </p:nvSpPr>
            <p:spPr bwMode="auto">
              <a:xfrm>
                <a:off x="-4312000" y="3702442"/>
                <a:ext cx="83255"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6</a:t>
                </a:r>
              </a:p>
            </p:txBody>
          </p:sp>
          <p:sp>
            <p:nvSpPr>
              <p:cNvPr id="310" name="Rectangle 231">
                <a:extLst>
                  <a:ext uri="{FF2B5EF4-FFF2-40B4-BE49-F238E27FC236}">
                    <a16:creationId xmlns:a16="http://schemas.microsoft.com/office/drawing/2014/main" id="{4C03AA3F-48C9-4D28-9BBA-6B2C2BF050F8}"/>
                  </a:ext>
                </a:extLst>
              </p:cNvPr>
              <p:cNvSpPr>
                <a:spLocks noChangeArrowheads="1"/>
              </p:cNvSpPr>
              <p:nvPr/>
            </p:nvSpPr>
            <p:spPr bwMode="auto">
              <a:xfrm>
                <a:off x="-4055209" y="3702442"/>
                <a:ext cx="83255"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9</a:t>
                </a:r>
              </a:p>
            </p:txBody>
          </p:sp>
          <p:sp>
            <p:nvSpPr>
              <p:cNvPr id="311" name="Rectangle 232">
                <a:extLst>
                  <a:ext uri="{FF2B5EF4-FFF2-40B4-BE49-F238E27FC236}">
                    <a16:creationId xmlns:a16="http://schemas.microsoft.com/office/drawing/2014/main" id="{2120A418-06CB-459C-9831-82E9E2E5DA2D}"/>
                  </a:ext>
                </a:extLst>
              </p:cNvPr>
              <p:cNvSpPr>
                <a:spLocks noChangeArrowheads="1"/>
              </p:cNvSpPr>
              <p:nvPr/>
            </p:nvSpPr>
            <p:spPr bwMode="auto">
              <a:xfrm>
                <a:off x="-3842269"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12</a:t>
                </a:r>
              </a:p>
            </p:txBody>
          </p:sp>
          <p:sp>
            <p:nvSpPr>
              <p:cNvPr id="312" name="Rectangle 233">
                <a:extLst>
                  <a:ext uri="{FF2B5EF4-FFF2-40B4-BE49-F238E27FC236}">
                    <a16:creationId xmlns:a16="http://schemas.microsoft.com/office/drawing/2014/main" id="{344C10EB-BC25-44C9-8180-9A1611E7817D}"/>
                  </a:ext>
                </a:extLst>
              </p:cNvPr>
              <p:cNvSpPr>
                <a:spLocks noChangeArrowheads="1"/>
              </p:cNvSpPr>
              <p:nvPr/>
            </p:nvSpPr>
            <p:spPr bwMode="auto">
              <a:xfrm>
                <a:off x="-3587974"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15</a:t>
                </a:r>
              </a:p>
            </p:txBody>
          </p:sp>
          <p:sp>
            <p:nvSpPr>
              <p:cNvPr id="313" name="Rectangle 234">
                <a:extLst>
                  <a:ext uri="{FF2B5EF4-FFF2-40B4-BE49-F238E27FC236}">
                    <a16:creationId xmlns:a16="http://schemas.microsoft.com/office/drawing/2014/main" id="{846EF436-F405-42D0-9D32-65ABD24AF127}"/>
                  </a:ext>
                </a:extLst>
              </p:cNvPr>
              <p:cNvSpPr>
                <a:spLocks noChangeArrowheads="1"/>
              </p:cNvSpPr>
              <p:nvPr/>
            </p:nvSpPr>
            <p:spPr bwMode="auto">
              <a:xfrm>
                <a:off x="-3332423"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18</a:t>
                </a:r>
              </a:p>
            </p:txBody>
          </p:sp>
          <p:sp>
            <p:nvSpPr>
              <p:cNvPr id="314" name="Rectangle 235">
                <a:extLst>
                  <a:ext uri="{FF2B5EF4-FFF2-40B4-BE49-F238E27FC236}">
                    <a16:creationId xmlns:a16="http://schemas.microsoft.com/office/drawing/2014/main" id="{A71DE723-AA35-4C68-BCA4-51E5C7A2E77D}"/>
                  </a:ext>
                </a:extLst>
              </p:cNvPr>
              <p:cNvSpPr>
                <a:spLocks noChangeArrowheads="1"/>
              </p:cNvSpPr>
              <p:nvPr/>
            </p:nvSpPr>
            <p:spPr bwMode="auto">
              <a:xfrm>
                <a:off x="-3075633"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21</a:t>
                </a:r>
              </a:p>
            </p:txBody>
          </p:sp>
          <p:sp>
            <p:nvSpPr>
              <p:cNvPr id="315" name="Rectangle 236">
                <a:extLst>
                  <a:ext uri="{FF2B5EF4-FFF2-40B4-BE49-F238E27FC236}">
                    <a16:creationId xmlns:a16="http://schemas.microsoft.com/office/drawing/2014/main" id="{D54CB334-4F64-46F3-AC48-C779A75AB4A6}"/>
                  </a:ext>
                </a:extLst>
              </p:cNvPr>
              <p:cNvSpPr>
                <a:spLocks noChangeArrowheads="1"/>
              </p:cNvSpPr>
              <p:nvPr/>
            </p:nvSpPr>
            <p:spPr bwMode="auto">
              <a:xfrm>
                <a:off x="-2821334"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24</a:t>
                </a:r>
              </a:p>
            </p:txBody>
          </p:sp>
          <p:sp>
            <p:nvSpPr>
              <p:cNvPr id="316" name="Rectangle 239">
                <a:extLst>
                  <a:ext uri="{FF2B5EF4-FFF2-40B4-BE49-F238E27FC236}">
                    <a16:creationId xmlns:a16="http://schemas.microsoft.com/office/drawing/2014/main" id="{D3EBFF98-2BC6-481F-8BFA-BF93A89070C6}"/>
                  </a:ext>
                </a:extLst>
              </p:cNvPr>
              <p:cNvSpPr>
                <a:spLocks noChangeArrowheads="1"/>
              </p:cNvSpPr>
              <p:nvPr/>
            </p:nvSpPr>
            <p:spPr bwMode="auto">
              <a:xfrm>
                <a:off x="-2565786"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27</a:t>
                </a:r>
              </a:p>
            </p:txBody>
          </p:sp>
          <p:sp>
            <p:nvSpPr>
              <p:cNvPr id="317" name="Rectangle 240">
                <a:extLst>
                  <a:ext uri="{FF2B5EF4-FFF2-40B4-BE49-F238E27FC236}">
                    <a16:creationId xmlns:a16="http://schemas.microsoft.com/office/drawing/2014/main" id="{FF226007-F1C7-44C2-850C-046019DDDF5A}"/>
                  </a:ext>
                </a:extLst>
              </p:cNvPr>
              <p:cNvSpPr>
                <a:spLocks noChangeArrowheads="1"/>
              </p:cNvSpPr>
              <p:nvPr/>
            </p:nvSpPr>
            <p:spPr bwMode="auto">
              <a:xfrm>
                <a:off x="-2308994"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30</a:t>
                </a:r>
              </a:p>
            </p:txBody>
          </p:sp>
          <p:sp>
            <p:nvSpPr>
              <p:cNvPr id="318" name="Rectangle 241">
                <a:extLst>
                  <a:ext uri="{FF2B5EF4-FFF2-40B4-BE49-F238E27FC236}">
                    <a16:creationId xmlns:a16="http://schemas.microsoft.com/office/drawing/2014/main" id="{3F2FFF6B-43E6-45D0-8CEE-C004FF0D0BE7}"/>
                  </a:ext>
                </a:extLst>
              </p:cNvPr>
              <p:cNvSpPr>
                <a:spLocks noChangeArrowheads="1"/>
              </p:cNvSpPr>
              <p:nvPr/>
            </p:nvSpPr>
            <p:spPr bwMode="auto">
              <a:xfrm>
                <a:off x="-2054691"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33</a:t>
                </a:r>
              </a:p>
            </p:txBody>
          </p:sp>
          <p:sp>
            <p:nvSpPr>
              <p:cNvPr id="319" name="Rectangle 242">
                <a:extLst>
                  <a:ext uri="{FF2B5EF4-FFF2-40B4-BE49-F238E27FC236}">
                    <a16:creationId xmlns:a16="http://schemas.microsoft.com/office/drawing/2014/main" id="{465C3636-6876-4A36-8C8E-97B3A5BEDAAB}"/>
                  </a:ext>
                </a:extLst>
              </p:cNvPr>
              <p:cNvSpPr>
                <a:spLocks noChangeArrowheads="1"/>
              </p:cNvSpPr>
              <p:nvPr/>
            </p:nvSpPr>
            <p:spPr bwMode="auto">
              <a:xfrm>
                <a:off x="-1799147"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36</a:t>
                </a:r>
              </a:p>
            </p:txBody>
          </p:sp>
          <p:sp>
            <p:nvSpPr>
              <p:cNvPr id="320" name="Rectangle 243">
                <a:extLst>
                  <a:ext uri="{FF2B5EF4-FFF2-40B4-BE49-F238E27FC236}">
                    <a16:creationId xmlns:a16="http://schemas.microsoft.com/office/drawing/2014/main" id="{21C12C07-24C2-4FCC-A96E-78EDD78F918D}"/>
                  </a:ext>
                </a:extLst>
              </p:cNvPr>
              <p:cNvSpPr>
                <a:spLocks noChangeArrowheads="1"/>
              </p:cNvSpPr>
              <p:nvPr/>
            </p:nvSpPr>
            <p:spPr bwMode="auto">
              <a:xfrm>
                <a:off x="-1544850"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39</a:t>
                </a:r>
              </a:p>
            </p:txBody>
          </p:sp>
          <p:sp>
            <p:nvSpPr>
              <p:cNvPr id="321" name="Rectangle 244">
                <a:extLst>
                  <a:ext uri="{FF2B5EF4-FFF2-40B4-BE49-F238E27FC236}">
                    <a16:creationId xmlns:a16="http://schemas.microsoft.com/office/drawing/2014/main" id="{56027EAE-437C-4BF9-AE03-AF95916DDE9B}"/>
                  </a:ext>
                </a:extLst>
              </p:cNvPr>
              <p:cNvSpPr>
                <a:spLocks noChangeArrowheads="1"/>
              </p:cNvSpPr>
              <p:nvPr/>
            </p:nvSpPr>
            <p:spPr bwMode="auto">
              <a:xfrm>
                <a:off x="-1288058"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42</a:t>
                </a:r>
              </a:p>
            </p:txBody>
          </p:sp>
          <p:sp>
            <p:nvSpPr>
              <p:cNvPr id="322" name="Rectangle 245">
                <a:extLst>
                  <a:ext uri="{FF2B5EF4-FFF2-40B4-BE49-F238E27FC236}">
                    <a16:creationId xmlns:a16="http://schemas.microsoft.com/office/drawing/2014/main" id="{36E03864-0B0B-4848-88BA-4B7017F41011}"/>
                  </a:ext>
                </a:extLst>
              </p:cNvPr>
              <p:cNvSpPr>
                <a:spLocks noChangeArrowheads="1"/>
              </p:cNvSpPr>
              <p:nvPr/>
            </p:nvSpPr>
            <p:spPr bwMode="auto">
              <a:xfrm>
                <a:off x="-1033755"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45</a:t>
                </a:r>
              </a:p>
            </p:txBody>
          </p:sp>
          <p:sp>
            <p:nvSpPr>
              <p:cNvPr id="323" name="Rectangle 414">
                <a:extLst>
                  <a:ext uri="{FF2B5EF4-FFF2-40B4-BE49-F238E27FC236}">
                    <a16:creationId xmlns:a16="http://schemas.microsoft.com/office/drawing/2014/main" id="{D6421F70-C066-4364-B9EA-EB8B3AA6B9C5}"/>
                  </a:ext>
                </a:extLst>
              </p:cNvPr>
              <p:cNvSpPr>
                <a:spLocks noChangeArrowheads="1"/>
              </p:cNvSpPr>
              <p:nvPr/>
            </p:nvSpPr>
            <p:spPr bwMode="auto">
              <a:xfrm>
                <a:off x="-5434629" y="4064581"/>
                <a:ext cx="561821"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Ensartinib</a:t>
                </a:r>
              </a:p>
            </p:txBody>
          </p:sp>
          <p:sp>
            <p:nvSpPr>
              <p:cNvPr id="324" name="Rectangle 415">
                <a:extLst>
                  <a:ext uri="{FF2B5EF4-FFF2-40B4-BE49-F238E27FC236}">
                    <a16:creationId xmlns:a16="http://schemas.microsoft.com/office/drawing/2014/main" id="{227AAB74-B817-458E-B4A1-A793C02AD421}"/>
                  </a:ext>
                </a:extLst>
              </p:cNvPr>
              <p:cNvSpPr>
                <a:spLocks noChangeArrowheads="1"/>
              </p:cNvSpPr>
              <p:nvPr/>
            </p:nvSpPr>
            <p:spPr bwMode="auto">
              <a:xfrm>
                <a:off x="-5434629" y="4206912"/>
                <a:ext cx="525575"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Crizotinib</a:t>
                </a:r>
              </a:p>
            </p:txBody>
          </p:sp>
          <p:sp>
            <p:nvSpPr>
              <p:cNvPr id="325" name="Rectangle 416">
                <a:extLst>
                  <a:ext uri="{FF2B5EF4-FFF2-40B4-BE49-F238E27FC236}">
                    <a16:creationId xmlns:a16="http://schemas.microsoft.com/office/drawing/2014/main" id="{DF6ADBF3-B0EE-4ED6-9ED5-08FF78276E6A}"/>
                  </a:ext>
                </a:extLst>
              </p:cNvPr>
              <p:cNvSpPr>
                <a:spLocks noChangeArrowheads="1"/>
              </p:cNvSpPr>
              <p:nvPr/>
            </p:nvSpPr>
            <p:spPr bwMode="auto">
              <a:xfrm>
                <a:off x="-5512391" y="3927944"/>
                <a:ext cx="699494"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900" b="1" dirty="0">
                    <a:solidFill>
                      <a:prstClr val="black"/>
                    </a:solidFill>
                    <a:ea typeface="微软雅黑" panose="020B0503020204020204" pitchFamily="34" charset="-122"/>
                    <a:cs typeface="+mj-cs"/>
                    <a:sym typeface="Arial" panose="020B0604020202020204" pitchFamily="34" charset="0"/>
                  </a:rPr>
                  <a:t>No. at risk</a:t>
                </a:r>
              </a:p>
            </p:txBody>
          </p:sp>
          <p:sp>
            <p:nvSpPr>
              <p:cNvPr id="326" name="Line 430">
                <a:extLst>
                  <a:ext uri="{FF2B5EF4-FFF2-40B4-BE49-F238E27FC236}">
                    <a16:creationId xmlns:a16="http://schemas.microsoft.com/office/drawing/2014/main" id="{3C9F826E-6A80-457A-9373-BE22D6FE8551}"/>
                  </a:ext>
                </a:extLst>
              </p:cNvPr>
              <p:cNvSpPr>
                <a:spLocks noChangeShapeType="1"/>
              </p:cNvSpPr>
              <p:nvPr/>
            </p:nvSpPr>
            <p:spPr bwMode="auto">
              <a:xfrm>
                <a:off x="-5615378" y="4290972"/>
                <a:ext cx="143354" cy="0"/>
              </a:xfrm>
              <a:prstGeom prst="line">
                <a:avLst/>
              </a:prstGeom>
              <a:noFill/>
              <a:ln w="254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27" name="Line 431">
                <a:extLst>
                  <a:ext uri="{FF2B5EF4-FFF2-40B4-BE49-F238E27FC236}">
                    <a16:creationId xmlns:a16="http://schemas.microsoft.com/office/drawing/2014/main" id="{EE992605-5F3C-42F2-A1D0-E466B50F6D1B}"/>
                  </a:ext>
                </a:extLst>
              </p:cNvPr>
              <p:cNvSpPr>
                <a:spLocks noChangeShapeType="1"/>
              </p:cNvSpPr>
              <p:nvPr/>
            </p:nvSpPr>
            <p:spPr bwMode="auto">
              <a:xfrm>
                <a:off x="-5615378" y="4147318"/>
                <a:ext cx="143354" cy="0"/>
              </a:xfrm>
              <a:prstGeom prst="line">
                <a:avLst/>
              </a:prstGeom>
              <a:noFill/>
              <a:ln w="25400" cap="flat">
                <a:solidFill>
                  <a:srgbClr val="C55A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28" name="Rectangle 453">
                <a:extLst>
                  <a:ext uri="{FF2B5EF4-FFF2-40B4-BE49-F238E27FC236}">
                    <a16:creationId xmlns:a16="http://schemas.microsoft.com/office/drawing/2014/main" id="{A52F13B6-2A02-42BD-BDC8-BAE930C13C23}"/>
                  </a:ext>
                </a:extLst>
              </p:cNvPr>
              <p:cNvSpPr>
                <a:spLocks noChangeArrowheads="1"/>
              </p:cNvSpPr>
              <p:nvPr/>
            </p:nvSpPr>
            <p:spPr bwMode="auto">
              <a:xfrm>
                <a:off x="-3252878" y="3846565"/>
                <a:ext cx="1319894" cy="27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500" b="1" dirty="0">
                    <a:solidFill>
                      <a:prstClr val="black"/>
                    </a:solidFill>
                    <a:ea typeface="微软雅黑" panose="020B0503020204020204" pitchFamily="34" charset="-122"/>
                    <a:cs typeface="+mj-cs"/>
                    <a:sym typeface="Arial" panose="020B0604020202020204" pitchFamily="34" charset="0"/>
                  </a:rPr>
                  <a:t>Time, months</a:t>
                </a:r>
                <a:endParaRPr lang="en-US" altLang="en-US" sz="1500" dirty="0">
                  <a:solidFill>
                    <a:prstClr val="black"/>
                  </a:solidFill>
                  <a:ea typeface="微软雅黑" panose="020B0503020204020204" pitchFamily="34" charset="-122"/>
                  <a:cs typeface="+mj-cs"/>
                  <a:sym typeface="Arial" panose="020B0604020202020204" pitchFamily="34" charset="0"/>
                </a:endParaRPr>
              </a:p>
            </p:txBody>
          </p:sp>
          <p:sp>
            <p:nvSpPr>
              <p:cNvPr id="329" name="Rectangle 454">
                <a:extLst>
                  <a:ext uri="{FF2B5EF4-FFF2-40B4-BE49-F238E27FC236}">
                    <a16:creationId xmlns:a16="http://schemas.microsoft.com/office/drawing/2014/main" id="{F82363E1-A581-4F7E-874C-0400E802C27C}"/>
                  </a:ext>
                </a:extLst>
              </p:cNvPr>
              <p:cNvSpPr>
                <a:spLocks noChangeArrowheads="1"/>
              </p:cNvSpPr>
              <p:nvPr/>
            </p:nvSpPr>
            <p:spPr bwMode="auto">
              <a:xfrm rot="16200000">
                <a:off x="-5591761" y="2343071"/>
                <a:ext cx="784710" cy="2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500" b="1" dirty="0">
                    <a:solidFill>
                      <a:prstClr val="black"/>
                    </a:solidFill>
                    <a:ea typeface="微软雅黑" panose="020B0503020204020204" pitchFamily="34" charset="-122"/>
                    <a:cs typeface="+mj-cs"/>
                    <a:sym typeface="Arial" panose="020B0604020202020204" pitchFamily="34" charset="0"/>
                  </a:rPr>
                  <a:t>PFS, %</a:t>
                </a:r>
                <a:endParaRPr lang="en-US" altLang="en-US" sz="1500" dirty="0">
                  <a:solidFill>
                    <a:prstClr val="black"/>
                  </a:solidFill>
                  <a:ea typeface="微软雅黑" panose="020B0503020204020204" pitchFamily="34" charset="-122"/>
                  <a:cs typeface="+mj-cs"/>
                  <a:sym typeface="Arial" panose="020B0604020202020204" pitchFamily="34" charset="0"/>
                </a:endParaRPr>
              </a:p>
            </p:txBody>
          </p:sp>
          <p:grpSp>
            <p:nvGrpSpPr>
              <p:cNvPr id="330" name="Group 323">
                <a:extLst>
                  <a:ext uri="{FF2B5EF4-FFF2-40B4-BE49-F238E27FC236}">
                    <a16:creationId xmlns:a16="http://schemas.microsoft.com/office/drawing/2014/main" id="{9C382AA1-8FCD-443F-BDEE-630A932ABBCB}"/>
                  </a:ext>
                </a:extLst>
              </p:cNvPr>
              <p:cNvGrpSpPr/>
              <p:nvPr/>
            </p:nvGrpSpPr>
            <p:grpSpPr>
              <a:xfrm>
                <a:off x="-4873312" y="4069760"/>
                <a:ext cx="3958110" cy="328833"/>
                <a:chOff x="1082117" y="5664643"/>
                <a:chExt cx="4865926" cy="394640"/>
              </a:xfrm>
            </p:grpSpPr>
            <p:sp>
              <p:nvSpPr>
                <p:cNvPr id="339" name="Rectangle 36">
                  <a:extLst>
                    <a:ext uri="{FF2B5EF4-FFF2-40B4-BE49-F238E27FC236}">
                      <a16:creationId xmlns:a16="http://schemas.microsoft.com/office/drawing/2014/main" id="{C14293E9-DA30-4FE1-AA31-C86043BD9DC7}"/>
                    </a:ext>
                  </a:extLst>
                </p:cNvPr>
                <p:cNvSpPr>
                  <a:spLocks noChangeArrowheads="1"/>
                </p:cNvSpPr>
                <p:nvPr/>
              </p:nvSpPr>
              <p:spPr bwMode="auto">
                <a:xfrm>
                  <a:off x="1082117" y="5664643"/>
                  <a:ext cx="259005"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143</a:t>
                  </a:r>
                </a:p>
              </p:txBody>
            </p:sp>
            <p:sp>
              <p:nvSpPr>
                <p:cNvPr id="340" name="Rectangle 37">
                  <a:extLst>
                    <a:ext uri="{FF2B5EF4-FFF2-40B4-BE49-F238E27FC236}">
                      <a16:creationId xmlns:a16="http://schemas.microsoft.com/office/drawing/2014/main" id="{0C82E983-EC78-40FC-8258-FA32E0A42739}"/>
                    </a:ext>
                  </a:extLst>
                </p:cNvPr>
                <p:cNvSpPr>
                  <a:spLocks noChangeArrowheads="1"/>
                </p:cNvSpPr>
                <p:nvPr/>
              </p:nvSpPr>
              <p:spPr bwMode="auto">
                <a:xfrm>
                  <a:off x="1394126" y="5664643"/>
                  <a:ext cx="259005"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125</a:t>
                  </a:r>
                </a:p>
              </p:txBody>
            </p:sp>
            <p:sp>
              <p:nvSpPr>
                <p:cNvPr id="341" name="Rectangle 38">
                  <a:extLst>
                    <a:ext uri="{FF2B5EF4-FFF2-40B4-BE49-F238E27FC236}">
                      <a16:creationId xmlns:a16="http://schemas.microsoft.com/office/drawing/2014/main" id="{487A33BB-E849-4132-B151-135E039E415E}"/>
                    </a:ext>
                  </a:extLst>
                </p:cNvPr>
                <p:cNvSpPr>
                  <a:spLocks noChangeArrowheads="1"/>
                </p:cNvSpPr>
                <p:nvPr/>
              </p:nvSpPr>
              <p:spPr bwMode="auto">
                <a:xfrm>
                  <a:off x="1705931" y="5664643"/>
                  <a:ext cx="259005"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107</a:t>
                  </a:r>
                </a:p>
              </p:txBody>
            </p:sp>
            <p:sp>
              <p:nvSpPr>
                <p:cNvPr id="342" name="Rectangle 39">
                  <a:extLst>
                    <a:ext uri="{FF2B5EF4-FFF2-40B4-BE49-F238E27FC236}">
                      <a16:creationId xmlns:a16="http://schemas.microsoft.com/office/drawing/2014/main" id="{262A5C34-82C4-49E2-B82B-7B42E4410EB2}"/>
                    </a:ext>
                  </a:extLst>
                </p:cNvPr>
                <p:cNvSpPr>
                  <a:spLocks noChangeArrowheads="1"/>
                </p:cNvSpPr>
                <p:nvPr/>
              </p:nvSpPr>
              <p:spPr bwMode="auto">
                <a:xfrm>
                  <a:off x="2064228"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98</a:t>
                  </a:r>
                </a:p>
              </p:txBody>
            </p:sp>
            <p:sp>
              <p:nvSpPr>
                <p:cNvPr id="343" name="Rectangle 40">
                  <a:extLst>
                    <a:ext uri="{FF2B5EF4-FFF2-40B4-BE49-F238E27FC236}">
                      <a16:creationId xmlns:a16="http://schemas.microsoft.com/office/drawing/2014/main" id="{DEF0E571-BA25-4ABE-BBA2-5AA6E0EEA9D6}"/>
                    </a:ext>
                  </a:extLst>
                </p:cNvPr>
                <p:cNvSpPr>
                  <a:spLocks noChangeArrowheads="1"/>
                </p:cNvSpPr>
                <p:nvPr/>
              </p:nvSpPr>
              <p:spPr bwMode="auto">
                <a:xfrm>
                  <a:off x="2376241"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86</a:t>
                  </a:r>
                </a:p>
              </p:txBody>
            </p:sp>
            <p:sp>
              <p:nvSpPr>
                <p:cNvPr id="344" name="Rectangle 41">
                  <a:extLst>
                    <a:ext uri="{FF2B5EF4-FFF2-40B4-BE49-F238E27FC236}">
                      <a16:creationId xmlns:a16="http://schemas.microsoft.com/office/drawing/2014/main" id="{3231E1B2-E29F-4037-AF74-33C5EDC58A54}"/>
                    </a:ext>
                  </a:extLst>
                </p:cNvPr>
                <p:cNvSpPr>
                  <a:spLocks noChangeArrowheads="1"/>
                </p:cNvSpPr>
                <p:nvPr/>
              </p:nvSpPr>
              <p:spPr bwMode="auto">
                <a:xfrm>
                  <a:off x="2688251"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78</a:t>
                  </a:r>
                </a:p>
              </p:txBody>
            </p:sp>
            <p:sp>
              <p:nvSpPr>
                <p:cNvPr id="345" name="Rectangle 42">
                  <a:extLst>
                    <a:ext uri="{FF2B5EF4-FFF2-40B4-BE49-F238E27FC236}">
                      <a16:creationId xmlns:a16="http://schemas.microsoft.com/office/drawing/2014/main" id="{6F016AF8-6456-49D8-A6FA-89C4FD9B1729}"/>
                    </a:ext>
                  </a:extLst>
                </p:cNvPr>
                <p:cNvSpPr>
                  <a:spLocks noChangeArrowheads="1"/>
                </p:cNvSpPr>
                <p:nvPr/>
              </p:nvSpPr>
              <p:spPr bwMode="auto">
                <a:xfrm>
                  <a:off x="3001295"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74</a:t>
                  </a:r>
                </a:p>
              </p:txBody>
            </p:sp>
            <p:sp>
              <p:nvSpPr>
                <p:cNvPr id="346" name="Rectangle 43">
                  <a:extLst>
                    <a:ext uri="{FF2B5EF4-FFF2-40B4-BE49-F238E27FC236}">
                      <a16:creationId xmlns:a16="http://schemas.microsoft.com/office/drawing/2014/main" id="{C274713C-E1D6-4BAC-9275-5189F90B3821}"/>
                    </a:ext>
                  </a:extLst>
                </p:cNvPr>
                <p:cNvSpPr>
                  <a:spLocks noChangeArrowheads="1"/>
                </p:cNvSpPr>
                <p:nvPr/>
              </p:nvSpPr>
              <p:spPr bwMode="auto">
                <a:xfrm>
                  <a:off x="3315387"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66</a:t>
                  </a:r>
                </a:p>
              </p:txBody>
            </p:sp>
            <p:sp>
              <p:nvSpPr>
                <p:cNvPr id="347" name="Rectangle 44">
                  <a:extLst>
                    <a:ext uri="{FF2B5EF4-FFF2-40B4-BE49-F238E27FC236}">
                      <a16:creationId xmlns:a16="http://schemas.microsoft.com/office/drawing/2014/main" id="{E21FF015-3F5D-4DC4-84F2-826893AA9B09}"/>
                    </a:ext>
                  </a:extLst>
                </p:cNvPr>
                <p:cNvSpPr>
                  <a:spLocks noChangeArrowheads="1"/>
                </p:cNvSpPr>
                <p:nvPr/>
              </p:nvSpPr>
              <p:spPr bwMode="auto">
                <a:xfrm>
                  <a:off x="3627400"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56</a:t>
                  </a:r>
                </a:p>
              </p:txBody>
            </p:sp>
            <p:sp>
              <p:nvSpPr>
                <p:cNvPr id="348" name="Rectangle 45">
                  <a:extLst>
                    <a:ext uri="{FF2B5EF4-FFF2-40B4-BE49-F238E27FC236}">
                      <a16:creationId xmlns:a16="http://schemas.microsoft.com/office/drawing/2014/main" id="{C1A1B71C-A2F9-4EB4-986A-70F95BAEDCDE}"/>
                    </a:ext>
                  </a:extLst>
                </p:cNvPr>
                <p:cNvSpPr>
                  <a:spLocks noChangeArrowheads="1"/>
                </p:cNvSpPr>
                <p:nvPr/>
              </p:nvSpPr>
              <p:spPr bwMode="auto">
                <a:xfrm>
                  <a:off x="3940446"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43</a:t>
                  </a:r>
                </a:p>
              </p:txBody>
            </p:sp>
            <p:sp>
              <p:nvSpPr>
                <p:cNvPr id="349" name="Rectangle 46">
                  <a:extLst>
                    <a:ext uri="{FF2B5EF4-FFF2-40B4-BE49-F238E27FC236}">
                      <a16:creationId xmlns:a16="http://schemas.microsoft.com/office/drawing/2014/main" id="{12A76D4B-0064-4A5B-A22B-6E6916B3A660}"/>
                    </a:ext>
                  </a:extLst>
                </p:cNvPr>
                <p:cNvSpPr>
                  <a:spLocks noChangeArrowheads="1"/>
                </p:cNvSpPr>
                <p:nvPr/>
              </p:nvSpPr>
              <p:spPr bwMode="auto">
                <a:xfrm>
                  <a:off x="4252253"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23</a:t>
                  </a:r>
                </a:p>
              </p:txBody>
            </p:sp>
            <p:sp>
              <p:nvSpPr>
                <p:cNvPr id="350" name="Rectangle 47">
                  <a:extLst>
                    <a:ext uri="{FF2B5EF4-FFF2-40B4-BE49-F238E27FC236}">
                      <a16:creationId xmlns:a16="http://schemas.microsoft.com/office/drawing/2014/main" id="{6DCD5864-D569-40CC-B4DF-6B14C05F5FCD}"/>
                    </a:ext>
                  </a:extLst>
                </p:cNvPr>
                <p:cNvSpPr>
                  <a:spLocks noChangeArrowheads="1"/>
                </p:cNvSpPr>
                <p:nvPr/>
              </p:nvSpPr>
              <p:spPr bwMode="auto">
                <a:xfrm>
                  <a:off x="4566345"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20</a:t>
                  </a:r>
                </a:p>
              </p:txBody>
            </p:sp>
            <p:sp>
              <p:nvSpPr>
                <p:cNvPr id="351" name="Rectangle 48">
                  <a:extLst>
                    <a:ext uri="{FF2B5EF4-FFF2-40B4-BE49-F238E27FC236}">
                      <a16:creationId xmlns:a16="http://schemas.microsoft.com/office/drawing/2014/main" id="{6AAF3BA3-7F00-4CB2-92CD-554D9F7FF35B}"/>
                    </a:ext>
                  </a:extLst>
                </p:cNvPr>
                <p:cNvSpPr>
                  <a:spLocks noChangeArrowheads="1"/>
                </p:cNvSpPr>
                <p:nvPr/>
              </p:nvSpPr>
              <p:spPr bwMode="auto">
                <a:xfrm>
                  <a:off x="4879392"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10</a:t>
                  </a:r>
                </a:p>
              </p:txBody>
            </p:sp>
            <p:sp>
              <p:nvSpPr>
                <p:cNvPr id="352" name="Rectangle 49">
                  <a:extLst>
                    <a:ext uri="{FF2B5EF4-FFF2-40B4-BE49-F238E27FC236}">
                      <a16:creationId xmlns:a16="http://schemas.microsoft.com/office/drawing/2014/main" id="{ACC695B9-EE8C-4551-BD21-060AC9D60AE2}"/>
                    </a:ext>
                  </a:extLst>
                </p:cNvPr>
                <p:cNvSpPr>
                  <a:spLocks noChangeArrowheads="1"/>
                </p:cNvSpPr>
                <p:nvPr/>
              </p:nvSpPr>
              <p:spPr bwMode="auto">
                <a:xfrm>
                  <a:off x="5234569" y="5664643"/>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4</a:t>
                  </a:r>
                </a:p>
              </p:txBody>
            </p:sp>
            <p:sp>
              <p:nvSpPr>
                <p:cNvPr id="353" name="Rectangle 50">
                  <a:extLst>
                    <a:ext uri="{FF2B5EF4-FFF2-40B4-BE49-F238E27FC236}">
                      <a16:creationId xmlns:a16="http://schemas.microsoft.com/office/drawing/2014/main" id="{EC950F01-6AA1-4906-AFD7-3345EC1092E5}"/>
                    </a:ext>
                  </a:extLst>
                </p:cNvPr>
                <p:cNvSpPr>
                  <a:spLocks noChangeArrowheads="1"/>
                </p:cNvSpPr>
                <p:nvPr/>
              </p:nvSpPr>
              <p:spPr bwMode="auto">
                <a:xfrm>
                  <a:off x="5546581" y="5664643"/>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a:t>
                  </a:r>
                </a:p>
              </p:txBody>
            </p:sp>
            <p:sp>
              <p:nvSpPr>
                <p:cNvPr id="354" name="Rectangle 51">
                  <a:extLst>
                    <a:ext uri="{FF2B5EF4-FFF2-40B4-BE49-F238E27FC236}">
                      <a16:creationId xmlns:a16="http://schemas.microsoft.com/office/drawing/2014/main" id="{5D78B345-3024-4FDC-B090-A99FE59348D8}"/>
                    </a:ext>
                  </a:extLst>
                </p:cNvPr>
                <p:cNvSpPr>
                  <a:spLocks noChangeArrowheads="1"/>
                </p:cNvSpPr>
                <p:nvPr/>
              </p:nvSpPr>
              <p:spPr bwMode="auto">
                <a:xfrm>
                  <a:off x="5861707" y="5664643"/>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a:t>
                  </a:r>
                </a:p>
              </p:txBody>
            </p:sp>
            <p:grpSp>
              <p:nvGrpSpPr>
                <p:cNvPr id="355" name="Group 505">
                  <a:extLst>
                    <a:ext uri="{FF2B5EF4-FFF2-40B4-BE49-F238E27FC236}">
                      <a16:creationId xmlns:a16="http://schemas.microsoft.com/office/drawing/2014/main" id="{6CDF75F1-8C8B-402F-AA56-A65BABCEF23F}"/>
                    </a:ext>
                  </a:extLst>
                </p:cNvPr>
                <p:cNvGrpSpPr/>
                <p:nvPr/>
              </p:nvGrpSpPr>
              <p:grpSpPr>
                <a:xfrm>
                  <a:off x="1082117" y="5851447"/>
                  <a:ext cx="4865926" cy="207836"/>
                  <a:chOff x="1082117" y="5851447"/>
                  <a:chExt cx="4865926" cy="207836"/>
                </a:xfrm>
              </p:grpSpPr>
              <p:sp>
                <p:nvSpPr>
                  <p:cNvPr id="356" name="Rectangle 52">
                    <a:extLst>
                      <a:ext uri="{FF2B5EF4-FFF2-40B4-BE49-F238E27FC236}">
                        <a16:creationId xmlns:a16="http://schemas.microsoft.com/office/drawing/2014/main" id="{555A6713-199E-4AAE-B75D-577A0BDDC8C4}"/>
                      </a:ext>
                    </a:extLst>
                  </p:cNvPr>
                  <p:cNvSpPr>
                    <a:spLocks noChangeArrowheads="1"/>
                  </p:cNvSpPr>
                  <p:nvPr/>
                </p:nvSpPr>
                <p:spPr bwMode="auto">
                  <a:xfrm>
                    <a:off x="1082117" y="5851447"/>
                    <a:ext cx="259005"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147</a:t>
                    </a:r>
                  </a:p>
                </p:txBody>
              </p:sp>
              <p:sp>
                <p:nvSpPr>
                  <p:cNvPr id="357" name="Rectangle 53">
                    <a:extLst>
                      <a:ext uri="{FF2B5EF4-FFF2-40B4-BE49-F238E27FC236}">
                        <a16:creationId xmlns:a16="http://schemas.microsoft.com/office/drawing/2014/main" id="{0B47EDEF-5C98-4BB2-9F6E-AC4401849A0C}"/>
                      </a:ext>
                    </a:extLst>
                  </p:cNvPr>
                  <p:cNvSpPr>
                    <a:spLocks noChangeArrowheads="1"/>
                  </p:cNvSpPr>
                  <p:nvPr/>
                </p:nvSpPr>
                <p:spPr bwMode="auto">
                  <a:xfrm>
                    <a:off x="1394126" y="5851447"/>
                    <a:ext cx="259005" cy="2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124</a:t>
                    </a:r>
                  </a:p>
                </p:txBody>
              </p:sp>
              <p:sp>
                <p:nvSpPr>
                  <p:cNvPr id="358" name="Rectangle 54">
                    <a:extLst>
                      <a:ext uri="{FF2B5EF4-FFF2-40B4-BE49-F238E27FC236}">
                        <a16:creationId xmlns:a16="http://schemas.microsoft.com/office/drawing/2014/main" id="{241D3790-6073-4557-9119-C29362A57A1C}"/>
                      </a:ext>
                    </a:extLst>
                  </p:cNvPr>
                  <p:cNvSpPr>
                    <a:spLocks noChangeArrowheads="1"/>
                  </p:cNvSpPr>
                  <p:nvPr/>
                </p:nvSpPr>
                <p:spPr bwMode="auto">
                  <a:xfrm>
                    <a:off x="1749099"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94</a:t>
                    </a:r>
                  </a:p>
                </p:txBody>
              </p:sp>
              <p:sp>
                <p:nvSpPr>
                  <p:cNvPr id="359" name="Rectangle 55">
                    <a:extLst>
                      <a:ext uri="{FF2B5EF4-FFF2-40B4-BE49-F238E27FC236}">
                        <a16:creationId xmlns:a16="http://schemas.microsoft.com/office/drawing/2014/main" id="{35CB6089-34DA-4042-81D0-9F8CE63B99BA}"/>
                      </a:ext>
                    </a:extLst>
                  </p:cNvPr>
                  <p:cNvSpPr>
                    <a:spLocks noChangeArrowheads="1"/>
                  </p:cNvSpPr>
                  <p:nvPr/>
                </p:nvSpPr>
                <p:spPr bwMode="auto">
                  <a:xfrm>
                    <a:off x="2064228"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75</a:t>
                    </a:r>
                  </a:p>
                </p:txBody>
              </p:sp>
              <p:sp>
                <p:nvSpPr>
                  <p:cNvPr id="360" name="Rectangle 56">
                    <a:extLst>
                      <a:ext uri="{FF2B5EF4-FFF2-40B4-BE49-F238E27FC236}">
                        <a16:creationId xmlns:a16="http://schemas.microsoft.com/office/drawing/2014/main" id="{49C628FE-30F5-4336-9024-6BC02C3A64C5}"/>
                      </a:ext>
                    </a:extLst>
                  </p:cNvPr>
                  <p:cNvSpPr>
                    <a:spLocks noChangeArrowheads="1"/>
                  </p:cNvSpPr>
                  <p:nvPr/>
                </p:nvSpPr>
                <p:spPr bwMode="auto">
                  <a:xfrm>
                    <a:off x="2376236"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56</a:t>
                    </a:r>
                  </a:p>
                </p:txBody>
              </p:sp>
              <p:sp>
                <p:nvSpPr>
                  <p:cNvPr id="361" name="Rectangle 57">
                    <a:extLst>
                      <a:ext uri="{FF2B5EF4-FFF2-40B4-BE49-F238E27FC236}">
                        <a16:creationId xmlns:a16="http://schemas.microsoft.com/office/drawing/2014/main" id="{4570BE80-2196-47CE-8D74-9D6D7EF448B7}"/>
                      </a:ext>
                    </a:extLst>
                  </p:cNvPr>
                  <p:cNvSpPr>
                    <a:spLocks noChangeArrowheads="1"/>
                  </p:cNvSpPr>
                  <p:nvPr/>
                </p:nvSpPr>
                <p:spPr bwMode="auto">
                  <a:xfrm>
                    <a:off x="2688248"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43</a:t>
                    </a:r>
                  </a:p>
                </p:txBody>
              </p:sp>
              <p:sp>
                <p:nvSpPr>
                  <p:cNvPr id="362" name="Rectangle 58">
                    <a:extLst>
                      <a:ext uri="{FF2B5EF4-FFF2-40B4-BE49-F238E27FC236}">
                        <a16:creationId xmlns:a16="http://schemas.microsoft.com/office/drawing/2014/main" id="{00C4B561-A096-47EC-8AF6-FD8B4D049815}"/>
                      </a:ext>
                    </a:extLst>
                  </p:cNvPr>
                  <p:cNvSpPr>
                    <a:spLocks noChangeArrowheads="1"/>
                  </p:cNvSpPr>
                  <p:nvPr/>
                </p:nvSpPr>
                <p:spPr bwMode="auto">
                  <a:xfrm>
                    <a:off x="3001295"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34</a:t>
                    </a:r>
                  </a:p>
                </p:txBody>
              </p:sp>
              <p:sp>
                <p:nvSpPr>
                  <p:cNvPr id="363" name="Rectangle 59">
                    <a:extLst>
                      <a:ext uri="{FF2B5EF4-FFF2-40B4-BE49-F238E27FC236}">
                        <a16:creationId xmlns:a16="http://schemas.microsoft.com/office/drawing/2014/main" id="{E90E2930-BA72-4307-A852-E758632E0562}"/>
                      </a:ext>
                    </a:extLst>
                  </p:cNvPr>
                  <p:cNvSpPr>
                    <a:spLocks noChangeArrowheads="1"/>
                  </p:cNvSpPr>
                  <p:nvPr/>
                </p:nvSpPr>
                <p:spPr bwMode="auto">
                  <a:xfrm>
                    <a:off x="3315389"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27</a:t>
                    </a:r>
                  </a:p>
                </p:txBody>
              </p:sp>
              <p:sp>
                <p:nvSpPr>
                  <p:cNvPr id="364" name="Rectangle 60">
                    <a:extLst>
                      <a:ext uri="{FF2B5EF4-FFF2-40B4-BE49-F238E27FC236}">
                        <a16:creationId xmlns:a16="http://schemas.microsoft.com/office/drawing/2014/main" id="{E111E4B3-FA58-49BD-8E8E-93F08EC16D06}"/>
                      </a:ext>
                    </a:extLst>
                  </p:cNvPr>
                  <p:cNvSpPr>
                    <a:spLocks noChangeArrowheads="1"/>
                  </p:cNvSpPr>
                  <p:nvPr/>
                </p:nvSpPr>
                <p:spPr bwMode="auto">
                  <a:xfrm>
                    <a:off x="3627193"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21</a:t>
                    </a:r>
                  </a:p>
                </p:txBody>
              </p:sp>
              <p:sp>
                <p:nvSpPr>
                  <p:cNvPr id="365" name="Rectangle 61">
                    <a:extLst>
                      <a:ext uri="{FF2B5EF4-FFF2-40B4-BE49-F238E27FC236}">
                        <a16:creationId xmlns:a16="http://schemas.microsoft.com/office/drawing/2014/main" id="{3785CDCD-6E6B-4EB4-997C-211AEED4299A}"/>
                      </a:ext>
                    </a:extLst>
                  </p:cNvPr>
                  <p:cNvSpPr>
                    <a:spLocks noChangeArrowheads="1"/>
                  </p:cNvSpPr>
                  <p:nvPr/>
                </p:nvSpPr>
                <p:spPr bwMode="auto">
                  <a:xfrm>
                    <a:off x="3940242"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18</a:t>
                    </a:r>
                  </a:p>
                </p:txBody>
              </p:sp>
              <p:sp>
                <p:nvSpPr>
                  <p:cNvPr id="366" name="Rectangle 62">
                    <a:extLst>
                      <a:ext uri="{FF2B5EF4-FFF2-40B4-BE49-F238E27FC236}">
                        <a16:creationId xmlns:a16="http://schemas.microsoft.com/office/drawing/2014/main" id="{A8955A83-ED33-42D2-92D2-D032EAFD2062}"/>
                      </a:ext>
                    </a:extLst>
                  </p:cNvPr>
                  <p:cNvSpPr>
                    <a:spLocks noChangeArrowheads="1"/>
                  </p:cNvSpPr>
                  <p:nvPr/>
                </p:nvSpPr>
                <p:spPr bwMode="auto">
                  <a:xfrm>
                    <a:off x="4295421" y="5851447"/>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4</a:t>
                    </a:r>
                  </a:p>
                </p:txBody>
              </p:sp>
              <p:sp>
                <p:nvSpPr>
                  <p:cNvPr id="367" name="Rectangle 63">
                    <a:extLst>
                      <a:ext uri="{FF2B5EF4-FFF2-40B4-BE49-F238E27FC236}">
                        <a16:creationId xmlns:a16="http://schemas.microsoft.com/office/drawing/2014/main" id="{52748FC5-B270-48D0-85DC-7FB852BBDB6D}"/>
                      </a:ext>
                    </a:extLst>
                  </p:cNvPr>
                  <p:cNvSpPr>
                    <a:spLocks noChangeArrowheads="1"/>
                  </p:cNvSpPr>
                  <p:nvPr/>
                </p:nvSpPr>
                <p:spPr bwMode="auto">
                  <a:xfrm>
                    <a:off x="4609511" y="5851447"/>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3</a:t>
                    </a:r>
                  </a:p>
                </p:txBody>
              </p:sp>
              <p:sp>
                <p:nvSpPr>
                  <p:cNvPr id="368" name="Rectangle 64">
                    <a:extLst>
                      <a:ext uri="{FF2B5EF4-FFF2-40B4-BE49-F238E27FC236}">
                        <a16:creationId xmlns:a16="http://schemas.microsoft.com/office/drawing/2014/main" id="{E871B0F7-3E76-4896-8674-4DC927AC81FF}"/>
                      </a:ext>
                    </a:extLst>
                  </p:cNvPr>
                  <p:cNvSpPr>
                    <a:spLocks noChangeArrowheads="1"/>
                  </p:cNvSpPr>
                  <p:nvPr/>
                </p:nvSpPr>
                <p:spPr bwMode="auto">
                  <a:xfrm>
                    <a:off x="4922557" y="5851447"/>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2</a:t>
                    </a:r>
                  </a:p>
                </p:txBody>
              </p:sp>
              <p:sp>
                <p:nvSpPr>
                  <p:cNvPr id="369" name="Rectangle 65">
                    <a:extLst>
                      <a:ext uri="{FF2B5EF4-FFF2-40B4-BE49-F238E27FC236}">
                        <a16:creationId xmlns:a16="http://schemas.microsoft.com/office/drawing/2014/main" id="{CC4BA0C4-23CF-45E6-A50C-6C7E69B5CB2F}"/>
                      </a:ext>
                    </a:extLst>
                  </p:cNvPr>
                  <p:cNvSpPr>
                    <a:spLocks noChangeArrowheads="1"/>
                  </p:cNvSpPr>
                  <p:nvPr/>
                </p:nvSpPr>
                <p:spPr bwMode="auto">
                  <a:xfrm>
                    <a:off x="5234569" y="5851447"/>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a:t>
                    </a:r>
                  </a:p>
                </p:txBody>
              </p:sp>
              <p:sp>
                <p:nvSpPr>
                  <p:cNvPr id="370" name="Rectangle 66">
                    <a:extLst>
                      <a:ext uri="{FF2B5EF4-FFF2-40B4-BE49-F238E27FC236}">
                        <a16:creationId xmlns:a16="http://schemas.microsoft.com/office/drawing/2014/main" id="{037039B5-D49F-4FB7-8998-C8F491994C73}"/>
                      </a:ext>
                    </a:extLst>
                  </p:cNvPr>
                  <p:cNvSpPr>
                    <a:spLocks noChangeArrowheads="1"/>
                  </p:cNvSpPr>
                  <p:nvPr/>
                </p:nvSpPr>
                <p:spPr bwMode="auto">
                  <a:xfrm>
                    <a:off x="5546581" y="5851447"/>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a:t>
                    </a:r>
                  </a:p>
                </p:txBody>
              </p:sp>
              <p:sp>
                <p:nvSpPr>
                  <p:cNvPr id="371" name="Rectangle 67">
                    <a:extLst>
                      <a:ext uri="{FF2B5EF4-FFF2-40B4-BE49-F238E27FC236}">
                        <a16:creationId xmlns:a16="http://schemas.microsoft.com/office/drawing/2014/main" id="{5E558380-7D52-49A1-886E-B76C6EE87E1B}"/>
                      </a:ext>
                    </a:extLst>
                  </p:cNvPr>
                  <p:cNvSpPr>
                    <a:spLocks noChangeArrowheads="1"/>
                  </p:cNvSpPr>
                  <p:nvPr/>
                </p:nvSpPr>
                <p:spPr bwMode="auto">
                  <a:xfrm>
                    <a:off x="5861707" y="5851447"/>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0</a:t>
                    </a:r>
                  </a:p>
                </p:txBody>
              </p:sp>
            </p:grpSp>
          </p:grpSp>
          <p:sp>
            <p:nvSpPr>
              <p:cNvPr id="331" name="Rectangle 245">
                <a:extLst>
                  <a:ext uri="{FF2B5EF4-FFF2-40B4-BE49-F238E27FC236}">
                    <a16:creationId xmlns:a16="http://schemas.microsoft.com/office/drawing/2014/main" id="{CA0B714C-2EDC-4425-AEDC-4C28BAB07341}"/>
                  </a:ext>
                </a:extLst>
              </p:cNvPr>
              <p:cNvSpPr>
                <a:spLocks noChangeArrowheads="1"/>
              </p:cNvSpPr>
              <p:nvPr/>
            </p:nvSpPr>
            <p:spPr bwMode="auto">
              <a:xfrm>
                <a:off x="-780554" y="3703961"/>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48</a:t>
                </a:r>
              </a:p>
            </p:txBody>
          </p:sp>
          <p:sp>
            <p:nvSpPr>
              <p:cNvPr id="332" name="Rectangle 245">
                <a:extLst>
                  <a:ext uri="{FF2B5EF4-FFF2-40B4-BE49-F238E27FC236}">
                    <a16:creationId xmlns:a16="http://schemas.microsoft.com/office/drawing/2014/main" id="{9BD375CD-7F67-42EE-A9C1-CEC35DFDDD81}"/>
                  </a:ext>
                </a:extLst>
              </p:cNvPr>
              <p:cNvSpPr>
                <a:spLocks noChangeArrowheads="1"/>
              </p:cNvSpPr>
              <p:nvPr/>
            </p:nvSpPr>
            <p:spPr bwMode="auto">
              <a:xfrm>
                <a:off x="-534063" y="3703961"/>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51</a:t>
                </a:r>
              </a:p>
            </p:txBody>
          </p:sp>
          <p:sp>
            <p:nvSpPr>
              <p:cNvPr id="333" name="Line 178">
                <a:extLst>
                  <a:ext uri="{FF2B5EF4-FFF2-40B4-BE49-F238E27FC236}">
                    <a16:creationId xmlns:a16="http://schemas.microsoft.com/office/drawing/2014/main" id="{2111F9A0-42FE-4DE7-AC9D-DB1DCB55003E}"/>
                  </a:ext>
                </a:extLst>
              </p:cNvPr>
              <p:cNvSpPr>
                <a:spLocks noChangeShapeType="1"/>
              </p:cNvSpPr>
              <p:nvPr/>
            </p:nvSpPr>
            <p:spPr bwMode="auto">
              <a:xfrm>
                <a:off x="-700824" y="3632553"/>
                <a:ext cx="0" cy="5026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34" name="Line 178">
                <a:extLst>
                  <a:ext uri="{FF2B5EF4-FFF2-40B4-BE49-F238E27FC236}">
                    <a16:creationId xmlns:a16="http://schemas.microsoft.com/office/drawing/2014/main" id="{F75DF318-D7AB-4702-81EA-C83032BA7B6B}"/>
                  </a:ext>
                </a:extLst>
              </p:cNvPr>
              <p:cNvSpPr>
                <a:spLocks noChangeShapeType="1"/>
              </p:cNvSpPr>
              <p:nvPr/>
            </p:nvSpPr>
            <p:spPr bwMode="auto">
              <a:xfrm>
                <a:off x="-450313" y="3636589"/>
                <a:ext cx="0" cy="5026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35" name="Rectangle 51">
                <a:extLst>
                  <a:ext uri="{FF2B5EF4-FFF2-40B4-BE49-F238E27FC236}">
                    <a16:creationId xmlns:a16="http://schemas.microsoft.com/office/drawing/2014/main" id="{8B0B8C14-220B-446C-8B55-372A167E8C79}"/>
                  </a:ext>
                </a:extLst>
              </p:cNvPr>
              <p:cNvSpPr>
                <a:spLocks noChangeArrowheads="1"/>
              </p:cNvSpPr>
              <p:nvPr/>
            </p:nvSpPr>
            <p:spPr bwMode="auto">
              <a:xfrm>
                <a:off x="-728842" y="4069743"/>
                <a:ext cx="70229"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a:t>
                </a:r>
              </a:p>
            </p:txBody>
          </p:sp>
          <p:sp>
            <p:nvSpPr>
              <p:cNvPr id="336" name="Rectangle 67">
                <a:extLst>
                  <a:ext uri="{FF2B5EF4-FFF2-40B4-BE49-F238E27FC236}">
                    <a16:creationId xmlns:a16="http://schemas.microsoft.com/office/drawing/2014/main" id="{C94954C4-025B-44A4-BB05-6547FABE9CBC}"/>
                  </a:ext>
                </a:extLst>
              </p:cNvPr>
              <p:cNvSpPr>
                <a:spLocks noChangeArrowheads="1"/>
              </p:cNvSpPr>
              <p:nvPr/>
            </p:nvSpPr>
            <p:spPr bwMode="auto">
              <a:xfrm>
                <a:off x="-728842" y="4225393"/>
                <a:ext cx="70229"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0</a:t>
                </a:r>
              </a:p>
            </p:txBody>
          </p:sp>
          <p:sp>
            <p:nvSpPr>
              <p:cNvPr id="337" name="Rectangle 51">
                <a:extLst>
                  <a:ext uri="{FF2B5EF4-FFF2-40B4-BE49-F238E27FC236}">
                    <a16:creationId xmlns:a16="http://schemas.microsoft.com/office/drawing/2014/main" id="{CBD34B2B-19AC-4704-92FC-F991405168BB}"/>
                  </a:ext>
                </a:extLst>
              </p:cNvPr>
              <p:cNvSpPr>
                <a:spLocks noChangeArrowheads="1"/>
              </p:cNvSpPr>
              <p:nvPr/>
            </p:nvSpPr>
            <p:spPr bwMode="auto">
              <a:xfrm>
                <a:off x="-488096" y="4071566"/>
                <a:ext cx="70229"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0</a:t>
                </a:r>
              </a:p>
            </p:txBody>
          </p:sp>
          <p:sp>
            <p:nvSpPr>
              <p:cNvPr id="338" name="Rectangle 67">
                <a:extLst>
                  <a:ext uri="{FF2B5EF4-FFF2-40B4-BE49-F238E27FC236}">
                    <a16:creationId xmlns:a16="http://schemas.microsoft.com/office/drawing/2014/main" id="{B87AC61E-D5ED-4FA1-AAED-249DB15DCAB8}"/>
                  </a:ext>
                </a:extLst>
              </p:cNvPr>
              <p:cNvSpPr>
                <a:spLocks noChangeArrowheads="1"/>
              </p:cNvSpPr>
              <p:nvPr/>
            </p:nvSpPr>
            <p:spPr bwMode="auto">
              <a:xfrm>
                <a:off x="-488096" y="4227219"/>
                <a:ext cx="70229"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0</a:t>
                </a:r>
              </a:p>
            </p:txBody>
          </p:sp>
        </p:grpSp>
        <p:grpSp>
          <p:nvGrpSpPr>
            <p:cNvPr id="39" name="object 2">
              <a:extLst>
                <a:ext uri="{FF2B5EF4-FFF2-40B4-BE49-F238E27FC236}">
                  <a16:creationId xmlns:a16="http://schemas.microsoft.com/office/drawing/2014/main" id="{81F40826-0E19-4CF2-8AB9-54A93489821D}"/>
                </a:ext>
              </a:extLst>
            </p:cNvPr>
            <p:cNvGrpSpPr/>
            <p:nvPr/>
          </p:nvGrpSpPr>
          <p:grpSpPr>
            <a:xfrm>
              <a:off x="3864688" y="3237504"/>
              <a:ext cx="21467" cy="44242"/>
              <a:chOff x="6932990" y="5659622"/>
              <a:chExt cx="34290" cy="70485"/>
            </a:xfrm>
          </p:grpSpPr>
          <p:sp>
            <p:nvSpPr>
              <p:cNvPr id="292" name="object 3">
                <a:extLst>
                  <a:ext uri="{FF2B5EF4-FFF2-40B4-BE49-F238E27FC236}">
                    <a16:creationId xmlns:a16="http://schemas.microsoft.com/office/drawing/2014/main" id="{EE647A57-7A00-4530-B0AC-0C70DDFAFCCA}"/>
                  </a:ext>
                </a:extLst>
              </p:cNvPr>
              <p:cNvSpPr/>
              <p:nvPr/>
            </p:nvSpPr>
            <p:spPr>
              <a:xfrm>
                <a:off x="6950055" y="5659622"/>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93" name="object 4">
                <a:extLst>
                  <a:ext uri="{FF2B5EF4-FFF2-40B4-BE49-F238E27FC236}">
                    <a16:creationId xmlns:a16="http://schemas.microsoft.com/office/drawing/2014/main" id="{45320F41-A222-47A4-BAFD-B6D3488630FD}"/>
                  </a:ext>
                </a:extLst>
              </p:cNvPr>
              <p:cNvSpPr/>
              <p:nvPr/>
            </p:nvSpPr>
            <p:spPr>
              <a:xfrm>
                <a:off x="6932990" y="5694759"/>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0" name="object 5">
              <a:extLst>
                <a:ext uri="{FF2B5EF4-FFF2-40B4-BE49-F238E27FC236}">
                  <a16:creationId xmlns:a16="http://schemas.microsoft.com/office/drawing/2014/main" id="{FFE3897C-9387-41A3-AC6D-84115A8AC764}"/>
                </a:ext>
              </a:extLst>
            </p:cNvPr>
            <p:cNvGrpSpPr/>
            <p:nvPr/>
          </p:nvGrpSpPr>
          <p:grpSpPr>
            <a:xfrm>
              <a:off x="3361694" y="3237504"/>
              <a:ext cx="21467" cy="44242"/>
              <a:chOff x="6129522" y="5659622"/>
              <a:chExt cx="34290" cy="70485"/>
            </a:xfrm>
          </p:grpSpPr>
          <p:sp>
            <p:nvSpPr>
              <p:cNvPr id="290" name="object 6">
                <a:extLst>
                  <a:ext uri="{FF2B5EF4-FFF2-40B4-BE49-F238E27FC236}">
                    <a16:creationId xmlns:a16="http://schemas.microsoft.com/office/drawing/2014/main" id="{B88EC472-9AEC-4097-88D8-EBF6DC71E533}"/>
                  </a:ext>
                </a:extLst>
              </p:cNvPr>
              <p:cNvSpPr/>
              <p:nvPr/>
            </p:nvSpPr>
            <p:spPr>
              <a:xfrm>
                <a:off x="6146589" y="5659622"/>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91" name="object 7">
                <a:extLst>
                  <a:ext uri="{FF2B5EF4-FFF2-40B4-BE49-F238E27FC236}">
                    <a16:creationId xmlns:a16="http://schemas.microsoft.com/office/drawing/2014/main" id="{1F33327A-25A4-4D14-8035-CFE6DD3C8E3B}"/>
                  </a:ext>
                </a:extLst>
              </p:cNvPr>
              <p:cNvSpPr/>
              <p:nvPr/>
            </p:nvSpPr>
            <p:spPr>
              <a:xfrm>
                <a:off x="6129522" y="569475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1" name="object 8">
              <a:extLst>
                <a:ext uri="{FF2B5EF4-FFF2-40B4-BE49-F238E27FC236}">
                  <a16:creationId xmlns:a16="http://schemas.microsoft.com/office/drawing/2014/main" id="{58CFE114-7DE9-4AE9-9554-A62FE15E3844}"/>
                </a:ext>
              </a:extLst>
            </p:cNvPr>
            <p:cNvGrpSpPr/>
            <p:nvPr/>
          </p:nvGrpSpPr>
          <p:grpSpPr>
            <a:xfrm>
              <a:off x="3013780" y="3080666"/>
              <a:ext cx="21467" cy="44242"/>
              <a:chOff x="5573774" y="5409753"/>
              <a:chExt cx="34290" cy="70485"/>
            </a:xfrm>
          </p:grpSpPr>
          <p:sp>
            <p:nvSpPr>
              <p:cNvPr id="288" name="object 9">
                <a:extLst>
                  <a:ext uri="{FF2B5EF4-FFF2-40B4-BE49-F238E27FC236}">
                    <a16:creationId xmlns:a16="http://schemas.microsoft.com/office/drawing/2014/main" id="{B17B6C00-4D8D-4D1A-AFDB-D7CF0F29763C}"/>
                  </a:ext>
                </a:extLst>
              </p:cNvPr>
              <p:cNvSpPr/>
              <p:nvPr/>
            </p:nvSpPr>
            <p:spPr>
              <a:xfrm>
                <a:off x="5590839" y="5409753"/>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89" name="object 10">
                <a:extLst>
                  <a:ext uri="{FF2B5EF4-FFF2-40B4-BE49-F238E27FC236}">
                    <a16:creationId xmlns:a16="http://schemas.microsoft.com/office/drawing/2014/main" id="{C67F877E-3731-42C7-B4B4-0DC547AAFC10}"/>
                  </a:ext>
                </a:extLst>
              </p:cNvPr>
              <p:cNvSpPr/>
              <p:nvPr/>
            </p:nvSpPr>
            <p:spPr>
              <a:xfrm>
                <a:off x="5573774" y="5444888"/>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2" name="object 11">
              <a:extLst>
                <a:ext uri="{FF2B5EF4-FFF2-40B4-BE49-F238E27FC236}">
                  <a16:creationId xmlns:a16="http://schemas.microsoft.com/office/drawing/2014/main" id="{1BDC7408-3D3B-4255-8C55-78D33E96E997}"/>
                </a:ext>
              </a:extLst>
            </p:cNvPr>
            <p:cNvGrpSpPr/>
            <p:nvPr/>
          </p:nvGrpSpPr>
          <p:grpSpPr>
            <a:xfrm>
              <a:off x="2851958" y="3076610"/>
              <a:ext cx="34982" cy="45836"/>
              <a:chOff x="5315285" y="5403292"/>
              <a:chExt cx="55880" cy="73025"/>
            </a:xfrm>
          </p:grpSpPr>
          <p:sp>
            <p:nvSpPr>
              <p:cNvPr id="284" name="object 12">
                <a:extLst>
                  <a:ext uri="{FF2B5EF4-FFF2-40B4-BE49-F238E27FC236}">
                    <a16:creationId xmlns:a16="http://schemas.microsoft.com/office/drawing/2014/main" id="{80A9CA0A-5298-40E5-BAE3-855C80D0337E}"/>
                  </a:ext>
                </a:extLst>
              </p:cNvPr>
              <p:cNvSpPr/>
              <p:nvPr/>
            </p:nvSpPr>
            <p:spPr>
              <a:xfrm>
                <a:off x="5353893" y="5405437"/>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85" name="object 13">
                <a:extLst>
                  <a:ext uri="{FF2B5EF4-FFF2-40B4-BE49-F238E27FC236}">
                    <a16:creationId xmlns:a16="http://schemas.microsoft.com/office/drawing/2014/main" id="{3FFEB787-8215-41DB-86AF-69BC2E9C6146}"/>
                  </a:ext>
                </a:extLst>
              </p:cNvPr>
              <p:cNvSpPr/>
              <p:nvPr/>
            </p:nvSpPr>
            <p:spPr>
              <a:xfrm>
                <a:off x="5336828" y="5440585"/>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86" name="object 14">
                <a:extLst>
                  <a:ext uri="{FF2B5EF4-FFF2-40B4-BE49-F238E27FC236}">
                    <a16:creationId xmlns:a16="http://schemas.microsoft.com/office/drawing/2014/main" id="{74D221EA-0E25-4930-8E0D-30C2B47C367F}"/>
                  </a:ext>
                </a:extLst>
              </p:cNvPr>
              <p:cNvSpPr/>
              <p:nvPr/>
            </p:nvSpPr>
            <p:spPr>
              <a:xfrm>
                <a:off x="5332356" y="5403292"/>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87" name="object 15">
                <a:extLst>
                  <a:ext uri="{FF2B5EF4-FFF2-40B4-BE49-F238E27FC236}">
                    <a16:creationId xmlns:a16="http://schemas.microsoft.com/office/drawing/2014/main" id="{DF564CBF-DF0E-4ECB-9E3C-C83AC5A11657}"/>
                  </a:ext>
                </a:extLst>
              </p:cNvPr>
              <p:cNvSpPr/>
              <p:nvPr/>
            </p:nvSpPr>
            <p:spPr>
              <a:xfrm>
                <a:off x="5315285" y="5438428"/>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3" name="object 16">
              <a:extLst>
                <a:ext uri="{FF2B5EF4-FFF2-40B4-BE49-F238E27FC236}">
                  <a16:creationId xmlns:a16="http://schemas.microsoft.com/office/drawing/2014/main" id="{D85DC82D-3524-4579-BD64-66A17A5E1A01}"/>
                </a:ext>
              </a:extLst>
            </p:cNvPr>
            <p:cNvGrpSpPr/>
            <p:nvPr/>
          </p:nvGrpSpPr>
          <p:grpSpPr>
            <a:xfrm>
              <a:off x="2839823" y="2996840"/>
              <a:ext cx="21467" cy="44242"/>
              <a:chOff x="5295900" y="5276204"/>
              <a:chExt cx="34290" cy="70485"/>
            </a:xfrm>
          </p:grpSpPr>
          <p:sp>
            <p:nvSpPr>
              <p:cNvPr id="282" name="object 17">
                <a:extLst>
                  <a:ext uri="{FF2B5EF4-FFF2-40B4-BE49-F238E27FC236}">
                    <a16:creationId xmlns:a16="http://schemas.microsoft.com/office/drawing/2014/main" id="{FB7EC9F3-6F96-4061-BB76-2726D5E13DB2}"/>
                  </a:ext>
                </a:extLst>
              </p:cNvPr>
              <p:cNvSpPr/>
              <p:nvPr/>
            </p:nvSpPr>
            <p:spPr>
              <a:xfrm>
                <a:off x="5312964" y="527620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83" name="object 18">
                <a:extLst>
                  <a:ext uri="{FF2B5EF4-FFF2-40B4-BE49-F238E27FC236}">
                    <a16:creationId xmlns:a16="http://schemas.microsoft.com/office/drawing/2014/main" id="{29CE7D01-4BAF-465B-A3BC-83143A9EBF0A}"/>
                  </a:ext>
                </a:extLst>
              </p:cNvPr>
              <p:cNvSpPr/>
              <p:nvPr/>
            </p:nvSpPr>
            <p:spPr>
              <a:xfrm>
                <a:off x="5295900" y="531134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4" name="object 19">
              <a:extLst>
                <a:ext uri="{FF2B5EF4-FFF2-40B4-BE49-F238E27FC236}">
                  <a16:creationId xmlns:a16="http://schemas.microsoft.com/office/drawing/2014/main" id="{29250823-9B69-4508-8DD4-D8A1F8D920BE}"/>
                </a:ext>
              </a:extLst>
            </p:cNvPr>
            <p:cNvGrpSpPr/>
            <p:nvPr/>
          </p:nvGrpSpPr>
          <p:grpSpPr>
            <a:xfrm>
              <a:off x="2710366" y="2928561"/>
              <a:ext cx="91829" cy="47032"/>
              <a:chOff x="5089109" y="5167424"/>
              <a:chExt cx="146685" cy="74930"/>
            </a:xfrm>
          </p:grpSpPr>
          <p:sp>
            <p:nvSpPr>
              <p:cNvPr id="274" name="object 20">
                <a:extLst>
                  <a:ext uri="{FF2B5EF4-FFF2-40B4-BE49-F238E27FC236}">
                    <a16:creationId xmlns:a16="http://schemas.microsoft.com/office/drawing/2014/main" id="{9BAE8E44-A89A-4C3F-ACF4-3F8862A96250}"/>
                  </a:ext>
                </a:extLst>
              </p:cNvPr>
              <p:cNvSpPr/>
              <p:nvPr/>
            </p:nvSpPr>
            <p:spPr>
              <a:xfrm>
                <a:off x="5218187" y="5171728"/>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75" name="object 21">
                <a:extLst>
                  <a:ext uri="{FF2B5EF4-FFF2-40B4-BE49-F238E27FC236}">
                    <a16:creationId xmlns:a16="http://schemas.microsoft.com/office/drawing/2014/main" id="{453A080E-4359-4553-B0E5-CBA69E723A6E}"/>
                  </a:ext>
                </a:extLst>
              </p:cNvPr>
              <p:cNvSpPr/>
              <p:nvPr/>
            </p:nvSpPr>
            <p:spPr>
              <a:xfrm>
                <a:off x="5201120" y="5206863"/>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76" name="object 22">
                <a:extLst>
                  <a:ext uri="{FF2B5EF4-FFF2-40B4-BE49-F238E27FC236}">
                    <a16:creationId xmlns:a16="http://schemas.microsoft.com/office/drawing/2014/main" id="{7C4811C7-D48E-49D6-A9A8-DB3CE02E0A35}"/>
                  </a:ext>
                </a:extLst>
              </p:cNvPr>
              <p:cNvSpPr/>
              <p:nvPr/>
            </p:nvSpPr>
            <p:spPr>
              <a:xfrm>
                <a:off x="5155722" y="516742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77" name="object 23">
                <a:extLst>
                  <a:ext uri="{FF2B5EF4-FFF2-40B4-BE49-F238E27FC236}">
                    <a16:creationId xmlns:a16="http://schemas.microsoft.com/office/drawing/2014/main" id="{DDB573F4-6333-47C7-9E0F-80C6CF60D8E9}"/>
                  </a:ext>
                </a:extLst>
              </p:cNvPr>
              <p:cNvSpPr/>
              <p:nvPr/>
            </p:nvSpPr>
            <p:spPr>
              <a:xfrm>
                <a:off x="5138650" y="520255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78" name="object 24">
                <a:extLst>
                  <a:ext uri="{FF2B5EF4-FFF2-40B4-BE49-F238E27FC236}">
                    <a16:creationId xmlns:a16="http://schemas.microsoft.com/office/drawing/2014/main" id="{7C17EF10-EC12-4497-8D4F-4917E8D9B810}"/>
                  </a:ext>
                </a:extLst>
              </p:cNvPr>
              <p:cNvSpPr/>
              <p:nvPr/>
            </p:nvSpPr>
            <p:spPr>
              <a:xfrm>
                <a:off x="5129870" y="516742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79" name="object 25">
                <a:extLst>
                  <a:ext uri="{FF2B5EF4-FFF2-40B4-BE49-F238E27FC236}">
                    <a16:creationId xmlns:a16="http://schemas.microsoft.com/office/drawing/2014/main" id="{278670E6-6610-4491-8DEA-1EA2759C05FB}"/>
                  </a:ext>
                </a:extLst>
              </p:cNvPr>
              <p:cNvSpPr/>
              <p:nvPr/>
            </p:nvSpPr>
            <p:spPr>
              <a:xfrm>
                <a:off x="5112803" y="520255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80" name="object 26">
                <a:extLst>
                  <a:ext uri="{FF2B5EF4-FFF2-40B4-BE49-F238E27FC236}">
                    <a16:creationId xmlns:a16="http://schemas.microsoft.com/office/drawing/2014/main" id="{B7C33E15-9394-49B7-9622-878A983F377E}"/>
                  </a:ext>
                </a:extLst>
              </p:cNvPr>
              <p:cNvSpPr/>
              <p:nvPr/>
            </p:nvSpPr>
            <p:spPr>
              <a:xfrm>
                <a:off x="5106174" y="516742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81" name="object 27">
                <a:extLst>
                  <a:ext uri="{FF2B5EF4-FFF2-40B4-BE49-F238E27FC236}">
                    <a16:creationId xmlns:a16="http://schemas.microsoft.com/office/drawing/2014/main" id="{89665381-2FE2-4C67-9AED-1C5CC2DB8253}"/>
                  </a:ext>
                </a:extLst>
              </p:cNvPr>
              <p:cNvSpPr/>
              <p:nvPr/>
            </p:nvSpPr>
            <p:spPr>
              <a:xfrm>
                <a:off x="5089109" y="520255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5" name="object 28">
              <a:extLst>
                <a:ext uri="{FF2B5EF4-FFF2-40B4-BE49-F238E27FC236}">
                  <a16:creationId xmlns:a16="http://schemas.microsoft.com/office/drawing/2014/main" id="{189F69A3-3F94-42F7-A628-EBE2761BB5FD}"/>
                </a:ext>
              </a:extLst>
            </p:cNvPr>
            <p:cNvGrpSpPr/>
            <p:nvPr/>
          </p:nvGrpSpPr>
          <p:grpSpPr>
            <a:xfrm>
              <a:off x="2564728" y="2928561"/>
              <a:ext cx="33790" cy="44242"/>
              <a:chOff x="4856472" y="5167424"/>
              <a:chExt cx="53975" cy="70485"/>
            </a:xfrm>
          </p:grpSpPr>
          <p:sp>
            <p:nvSpPr>
              <p:cNvPr id="270" name="object 29">
                <a:extLst>
                  <a:ext uri="{FF2B5EF4-FFF2-40B4-BE49-F238E27FC236}">
                    <a16:creationId xmlns:a16="http://schemas.microsoft.com/office/drawing/2014/main" id="{997182FF-8F19-4A78-9B15-861F67A37625}"/>
                  </a:ext>
                </a:extLst>
              </p:cNvPr>
              <p:cNvSpPr/>
              <p:nvPr/>
            </p:nvSpPr>
            <p:spPr>
              <a:xfrm>
                <a:off x="4892922" y="516742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71" name="object 30">
                <a:extLst>
                  <a:ext uri="{FF2B5EF4-FFF2-40B4-BE49-F238E27FC236}">
                    <a16:creationId xmlns:a16="http://schemas.microsoft.com/office/drawing/2014/main" id="{798921C2-58EB-46D6-9BC9-35D1656A9542}"/>
                  </a:ext>
                </a:extLst>
              </p:cNvPr>
              <p:cNvSpPr/>
              <p:nvPr/>
            </p:nvSpPr>
            <p:spPr>
              <a:xfrm>
                <a:off x="4875857" y="520255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72" name="object 31">
                <a:extLst>
                  <a:ext uri="{FF2B5EF4-FFF2-40B4-BE49-F238E27FC236}">
                    <a16:creationId xmlns:a16="http://schemas.microsoft.com/office/drawing/2014/main" id="{0A4835BA-04F3-4B1E-8C22-685AFFB6B5B5}"/>
                  </a:ext>
                </a:extLst>
              </p:cNvPr>
              <p:cNvSpPr/>
              <p:nvPr/>
            </p:nvSpPr>
            <p:spPr>
              <a:xfrm>
                <a:off x="4873538" y="516742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73" name="object 32">
                <a:extLst>
                  <a:ext uri="{FF2B5EF4-FFF2-40B4-BE49-F238E27FC236}">
                    <a16:creationId xmlns:a16="http://schemas.microsoft.com/office/drawing/2014/main" id="{6B8D6002-B87B-47A3-AF6E-A1501DCAF068}"/>
                  </a:ext>
                </a:extLst>
              </p:cNvPr>
              <p:cNvSpPr/>
              <p:nvPr/>
            </p:nvSpPr>
            <p:spPr>
              <a:xfrm>
                <a:off x="4856472" y="520255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6" name="object 33">
              <a:extLst>
                <a:ext uri="{FF2B5EF4-FFF2-40B4-BE49-F238E27FC236}">
                  <a16:creationId xmlns:a16="http://schemas.microsoft.com/office/drawing/2014/main" id="{F20FA792-719D-4698-B01A-57B13F040CBB}"/>
                </a:ext>
              </a:extLst>
            </p:cNvPr>
            <p:cNvGrpSpPr/>
            <p:nvPr/>
          </p:nvGrpSpPr>
          <p:grpSpPr>
            <a:xfrm>
              <a:off x="2514831" y="2928561"/>
              <a:ext cx="21467" cy="44242"/>
              <a:chOff x="4776768" y="5167424"/>
              <a:chExt cx="34290" cy="70485"/>
            </a:xfrm>
          </p:grpSpPr>
          <p:sp>
            <p:nvSpPr>
              <p:cNvPr id="268" name="object 34">
                <a:extLst>
                  <a:ext uri="{FF2B5EF4-FFF2-40B4-BE49-F238E27FC236}">
                    <a16:creationId xmlns:a16="http://schemas.microsoft.com/office/drawing/2014/main" id="{26FE0B12-741C-4FF2-A620-9C343E285757}"/>
                  </a:ext>
                </a:extLst>
              </p:cNvPr>
              <p:cNvSpPr/>
              <p:nvPr/>
            </p:nvSpPr>
            <p:spPr>
              <a:xfrm>
                <a:off x="4793841" y="516742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69" name="object 35">
                <a:extLst>
                  <a:ext uri="{FF2B5EF4-FFF2-40B4-BE49-F238E27FC236}">
                    <a16:creationId xmlns:a16="http://schemas.microsoft.com/office/drawing/2014/main" id="{D84A4AD4-D27C-427A-AFB5-A79849AA5286}"/>
                  </a:ext>
                </a:extLst>
              </p:cNvPr>
              <p:cNvSpPr/>
              <p:nvPr/>
            </p:nvSpPr>
            <p:spPr>
              <a:xfrm>
                <a:off x="4776768" y="520255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7" name="object 36">
              <a:extLst>
                <a:ext uri="{FF2B5EF4-FFF2-40B4-BE49-F238E27FC236}">
                  <a16:creationId xmlns:a16="http://schemas.microsoft.com/office/drawing/2014/main" id="{4E51CA00-5B44-46A0-9FF8-E0D6EDA07B48}"/>
                </a:ext>
              </a:extLst>
            </p:cNvPr>
            <p:cNvGrpSpPr/>
            <p:nvPr/>
          </p:nvGrpSpPr>
          <p:grpSpPr>
            <a:xfrm>
              <a:off x="2361104" y="2904218"/>
              <a:ext cx="33790" cy="44242"/>
              <a:chOff x="4531208" y="5128642"/>
              <a:chExt cx="53975" cy="70485"/>
            </a:xfrm>
          </p:grpSpPr>
          <p:sp>
            <p:nvSpPr>
              <p:cNvPr id="264" name="object 37">
                <a:extLst>
                  <a:ext uri="{FF2B5EF4-FFF2-40B4-BE49-F238E27FC236}">
                    <a16:creationId xmlns:a16="http://schemas.microsoft.com/office/drawing/2014/main" id="{D9D6469B-EA73-4D00-BF12-F804E8A58E79}"/>
                  </a:ext>
                </a:extLst>
              </p:cNvPr>
              <p:cNvSpPr/>
              <p:nvPr/>
            </p:nvSpPr>
            <p:spPr>
              <a:xfrm>
                <a:off x="4567658" y="5128642"/>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65" name="object 38">
                <a:extLst>
                  <a:ext uri="{FF2B5EF4-FFF2-40B4-BE49-F238E27FC236}">
                    <a16:creationId xmlns:a16="http://schemas.microsoft.com/office/drawing/2014/main" id="{71FD547D-63E2-4B6C-9454-BCFACE2BB60F}"/>
                  </a:ext>
                </a:extLst>
              </p:cNvPr>
              <p:cNvSpPr/>
              <p:nvPr/>
            </p:nvSpPr>
            <p:spPr>
              <a:xfrm>
                <a:off x="4550593" y="516379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66" name="object 39">
                <a:extLst>
                  <a:ext uri="{FF2B5EF4-FFF2-40B4-BE49-F238E27FC236}">
                    <a16:creationId xmlns:a16="http://schemas.microsoft.com/office/drawing/2014/main" id="{EC03784C-F21C-473A-8B17-FDCEE5C7A8DF}"/>
                  </a:ext>
                </a:extLst>
              </p:cNvPr>
              <p:cNvSpPr/>
              <p:nvPr/>
            </p:nvSpPr>
            <p:spPr>
              <a:xfrm>
                <a:off x="4548273" y="5128642"/>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67" name="object 40">
                <a:extLst>
                  <a:ext uri="{FF2B5EF4-FFF2-40B4-BE49-F238E27FC236}">
                    <a16:creationId xmlns:a16="http://schemas.microsoft.com/office/drawing/2014/main" id="{8924FFD7-6A67-491D-8D1C-463834252F90}"/>
                  </a:ext>
                </a:extLst>
              </p:cNvPr>
              <p:cNvSpPr/>
              <p:nvPr/>
            </p:nvSpPr>
            <p:spPr>
              <a:xfrm>
                <a:off x="4531208" y="516379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8" name="object 41">
              <a:extLst>
                <a:ext uri="{FF2B5EF4-FFF2-40B4-BE49-F238E27FC236}">
                  <a16:creationId xmlns:a16="http://schemas.microsoft.com/office/drawing/2014/main" id="{290B81CD-6E61-4BBE-A85B-3BF2037208F3}"/>
                </a:ext>
              </a:extLst>
            </p:cNvPr>
            <p:cNvGrpSpPr/>
            <p:nvPr/>
          </p:nvGrpSpPr>
          <p:grpSpPr>
            <a:xfrm>
              <a:off x="2315252" y="2874472"/>
              <a:ext cx="21467" cy="44242"/>
              <a:chOff x="4457966" y="5081252"/>
              <a:chExt cx="34290" cy="70485"/>
            </a:xfrm>
          </p:grpSpPr>
          <p:sp>
            <p:nvSpPr>
              <p:cNvPr id="262" name="object 42">
                <a:extLst>
                  <a:ext uri="{FF2B5EF4-FFF2-40B4-BE49-F238E27FC236}">
                    <a16:creationId xmlns:a16="http://schemas.microsoft.com/office/drawing/2014/main" id="{FC3F56BF-F8F5-46C2-B3E4-F194EB207F88}"/>
                  </a:ext>
                </a:extLst>
              </p:cNvPr>
              <p:cNvSpPr/>
              <p:nvPr/>
            </p:nvSpPr>
            <p:spPr>
              <a:xfrm>
                <a:off x="4475037" y="5081252"/>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63" name="object 43">
                <a:extLst>
                  <a:ext uri="{FF2B5EF4-FFF2-40B4-BE49-F238E27FC236}">
                    <a16:creationId xmlns:a16="http://schemas.microsoft.com/office/drawing/2014/main" id="{DA04D311-1333-44E9-9723-0BFEAA8162ED}"/>
                  </a:ext>
                </a:extLst>
              </p:cNvPr>
              <p:cNvSpPr/>
              <p:nvPr/>
            </p:nvSpPr>
            <p:spPr>
              <a:xfrm>
                <a:off x="4457966" y="511640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9" name="object 44">
              <a:extLst>
                <a:ext uri="{FF2B5EF4-FFF2-40B4-BE49-F238E27FC236}">
                  <a16:creationId xmlns:a16="http://schemas.microsoft.com/office/drawing/2014/main" id="{7A267978-78A7-4556-BA2C-351C9EFACE9B}"/>
                </a:ext>
              </a:extLst>
            </p:cNvPr>
            <p:cNvGrpSpPr/>
            <p:nvPr/>
          </p:nvGrpSpPr>
          <p:grpSpPr>
            <a:xfrm>
              <a:off x="2184448" y="2854193"/>
              <a:ext cx="34982" cy="44242"/>
              <a:chOff x="4249023" y="5048944"/>
              <a:chExt cx="55880" cy="70485"/>
            </a:xfrm>
          </p:grpSpPr>
          <p:sp>
            <p:nvSpPr>
              <p:cNvPr id="256" name="object 45">
                <a:extLst>
                  <a:ext uri="{FF2B5EF4-FFF2-40B4-BE49-F238E27FC236}">
                    <a16:creationId xmlns:a16="http://schemas.microsoft.com/office/drawing/2014/main" id="{B7E52E74-11DE-4F8D-938D-35EBC39E0E26}"/>
                  </a:ext>
                </a:extLst>
              </p:cNvPr>
              <p:cNvSpPr/>
              <p:nvPr/>
            </p:nvSpPr>
            <p:spPr>
              <a:xfrm>
                <a:off x="4287632" y="504894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57" name="object 46">
                <a:extLst>
                  <a:ext uri="{FF2B5EF4-FFF2-40B4-BE49-F238E27FC236}">
                    <a16:creationId xmlns:a16="http://schemas.microsoft.com/office/drawing/2014/main" id="{5F786B94-97A5-432F-A985-E3F0CB50358D}"/>
                  </a:ext>
                </a:extLst>
              </p:cNvPr>
              <p:cNvSpPr/>
              <p:nvPr/>
            </p:nvSpPr>
            <p:spPr>
              <a:xfrm>
                <a:off x="4270566" y="508408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58" name="object 47">
                <a:extLst>
                  <a:ext uri="{FF2B5EF4-FFF2-40B4-BE49-F238E27FC236}">
                    <a16:creationId xmlns:a16="http://schemas.microsoft.com/office/drawing/2014/main" id="{7B623770-CC67-4BE9-B15C-374EE33BC251}"/>
                  </a:ext>
                </a:extLst>
              </p:cNvPr>
              <p:cNvSpPr/>
              <p:nvPr/>
            </p:nvSpPr>
            <p:spPr>
              <a:xfrm>
                <a:off x="4276860" y="504894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59" name="object 48">
                <a:extLst>
                  <a:ext uri="{FF2B5EF4-FFF2-40B4-BE49-F238E27FC236}">
                    <a16:creationId xmlns:a16="http://schemas.microsoft.com/office/drawing/2014/main" id="{10F4F5F1-2BF0-4EEF-8AF2-699F967AA612}"/>
                  </a:ext>
                </a:extLst>
              </p:cNvPr>
              <p:cNvSpPr/>
              <p:nvPr/>
            </p:nvSpPr>
            <p:spPr>
              <a:xfrm>
                <a:off x="4259795" y="508408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60" name="object 49">
                <a:extLst>
                  <a:ext uri="{FF2B5EF4-FFF2-40B4-BE49-F238E27FC236}">
                    <a16:creationId xmlns:a16="http://schemas.microsoft.com/office/drawing/2014/main" id="{9B3C714A-C070-4793-9BBF-DF3E112918C0}"/>
                  </a:ext>
                </a:extLst>
              </p:cNvPr>
              <p:cNvSpPr/>
              <p:nvPr/>
            </p:nvSpPr>
            <p:spPr>
              <a:xfrm>
                <a:off x="4266089" y="504894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61" name="object 50">
                <a:extLst>
                  <a:ext uri="{FF2B5EF4-FFF2-40B4-BE49-F238E27FC236}">
                    <a16:creationId xmlns:a16="http://schemas.microsoft.com/office/drawing/2014/main" id="{8E39D99B-52AA-48A5-9493-972558925847}"/>
                  </a:ext>
                </a:extLst>
              </p:cNvPr>
              <p:cNvSpPr/>
              <p:nvPr/>
            </p:nvSpPr>
            <p:spPr>
              <a:xfrm>
                <a:off x="4249023" y="508408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51" name="object 51">
              <a:extLst>
                <a:ext uri="{FF2B5EF4-FFF2-40B4-BE49-F238E27FC236}">
                  <a16:creationId xmlns:a16="http://schemas.microsoft.com/office/drawing/2014/main" id="{4884D966-3B2F-48D8-8030-7DCAB4F64E99}"/>
                </a:ext>
              </a:extLst>
            </p:cNvPr>
            <p:cNvGrpSpPr/>
            <p:nvPr/>
          </p:nvGrpSpPr>
          <p:grpSpPr>
            <a:xfrm>
              <a:off x="1928233" y="2718988"/>
              <a:ext cx="47306" cy="108015"/>
              <a:chOff x="3839753" y="4833541"/>
              <a:chExt cx="75565" cy="172085"/>
            </a:xfrm>
          </p:grpSpPr>
          <p:sp>
            <p:nvSpPr>
              <p:cNvPr id="250" name="object 52">
                <a:extLst>
                  <a:ext uri="{FF2B5EF4-FFF2-40B4-BE49-F238E27FC236}">
                    <a16:creationId xmlns:a16="http://schemas.microsoft.com/office/drawing/2014/main" id="{C5D1DB42-F9E5-46B0-8BE3-4F54489653BC}"/>
                  </a:ext>
                </a:extLst>
              </p:cNvPr>
              <p:cNvSpPr/>
              <p:nvPr/>
            </p:nvSpPr>
            <p:spPr>
              <a:xfrm>
                <a:off x="3897746" y="4934780"/>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51" name="object 53">
                <a:extLst>
                  <a:ext uri="{FF2B5EF4-FFF2-40B4-BE49-F238E27FC236}">
                    <a16:creationId xmlns:a16="http://schemas.microsoft.com/office/drawing/2014/main" id="{B7314BB5-D7EE-44A3-976C-24E1B769F072}"/>
                  </a:ext>
                </a:extLst>
              </p:cNvPr>
              <p:cNvSpPr/>
              <p:nvPr/>
            </p:nvSpPr>
            <p:spPr>
              <a:xfrm>
                <a:off x="3880680" y="4969916"/>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52" name="object 54">
                <a:extLst>
                  <a:ext uri="{FF2B5EF4-FFF2-40B4-BE49-F238E27FC236}">
                    <a16:creationId xmlns:a16="http://schemas.microsoft.com/office/drawing/2014/main" id="{2945BBB3-7AB2-4686-9972-D98BF0A3A4DB}"/>
                  </a:ext>
                </a:extLst>
              </p:cNvPr>
              <p:cNvSpPr/>
              <p:nvPr/>
            </p:nvSpPr>
            <p:spPr>
              <a:xfrm>
                <a:off x="3863280" y="4868006"/>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53" name="object 55">
                <a:extLst>
                  <a:ext uri="{FF2B5EF4-FFF2-40B4-BE49-F238E27FC236}">
                    <a16:creationId xmlns:a16="http://schemas.microsoft.com/office/drawing/2014/main" id="{CD5BA448-8BD0-4F8B-ABC1-817D2CD88F5F}"/>
                  </a:ext>
                </a:extLst>
              </p:cNvPr>
              <p:cNvSpPr/>
              <p:nvPr/>
            </p:nvSpPr>
            <p:spPr>
              <a:xfrm>
                <a:off x="3846215" y="4903142"/>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54" name="object 56">
                <a:extLst>
                  <a:ext uri="{FF2B5EF4-FFF2-40B4-BE49-F238E27FC236}">
                    <a16:creationId xmlns:a16="http://schemas.microsoft.com/office/drawing/2014/main" id="{B2671B4B-CD9F-4AE6-AC57-ED8712812F63}"/>
                  </a:ext>
                </a:extLst>
              </p:cNvPr>
              <p:cNvSpPr/>
              <p:nvPr/>
            </p:nvSpPr>
            <p:spPr>
              <a:xfrm>
                <a:off x="3856818" y="4833541"/>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55" name="object 57">
                <a:extLst>
                  <a:ext uri="{FF2B5EF4-FFF2-40B4-BE49-F238E27FC236}">
                    <a16:creationId xmlns:a16="http://schemas.microsoft.com/office/drawing/2014/main" id="{DC2DEDE8-0960-436C-8427-E2132E6A8373}"/>
                  </a:ext>
                </a:extLst>
              </p:cNvPr>
              <p:cNvSpPr/>
              <p:nvPr/>
            </p:nvSpPr>
            <p:spPr>
              <a:xfrm>
                <a:off x="3839753" y="4868677"/>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52" name="object 58">
              <a:extLst>
                <a:ext uri="{FF2B5EF4-FFF2-40B4-BE49-F238E27FC236}">
                  <a16:creationId xmlns:a16="http://schemas.microsoft.com/office/drawing/2014/main" id="{A94A5E3D-7106-474D-9D40-C8E077154C75}"/>
                </a:ext>
              </a:extLst>
            </p:cNvPr>
            <p:cNvGrpSpPr/>
            <p:nvPr/>
          </p:nvGrpSpPr>
          <p:grpSpPr>
            <a:xfrm>
              <a:off x="1797428" y="2697354"/>
              <a:ext cx="48498" cy="64570"/>
              <a:chOff x="3630810" y="4799074"/>
              <a:chExt cx="77470" cy="102870"/>
            </a:xfrm>
          </p:grpSpPr>
          <p:sp>
            <p:nvSpPr>
              <p:cNvPr id="242" name="object 59">
                <a:extLst>
                  <a:ext uri="{FF2B5EF4-FFF2-40B4-BE49-F238E27FC236}">
                    <a16:creationId xmlns:a16="http://schemas.microsoft.com/office/drawing/2014/main" id="{AEA45758-8423-42B0-872E-F24877B3BF68}"/>
                  </a:ext>
                </a:extLst>
              </p:cNvPr>
              <p:cNvSpPr/>
              <p:nvPr/>
            </p:nvSpPr>
            <p:spPr>
              <a:xfrm>
                <a:off x="3690956" y="4831382"/>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43" name="object 60">
                <a:extLst>
                  <a:ext uri="{FF2B5EF4-FFF2-40B4-BE49-F238E27FC236}">
                    <a16:creationId xmlns:a16="http://schemas.microsoft.com/office/drawing/2014/main" id="{0B64628B-53A2-4FCB-9790-711246360B57}"/>
                  </a:ext>
                </a:extLst>
              </p:cNvPr>
              <p:cNvSpPr/>
              <p:nvPr/>
            </p:nvSpPr>
            <p:spPr>
              <a:xfrm>
                <a:off x="3673890" y="4866518"/>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44" name="object 61">
                <a:extLst>
                  <a:ext uri="{FF2B5EF4-FFF2-40B4-BE49-F238E27FC236}">
                    <a16:creationId xmlns:a16="http://schemas.microsoft.com/office/drawing/2014/main" id="{F955AA29-7DD4-441C-A762-DE9A9A46BBDA}"/>
                  </a:ext>
                </a:extLst>
              </p:cNvPr>
              <p:cNvSpPr/>
              <p:nvPr/>
            </p:nvSpPr>
            <p:spPr>
              <a:xfrm>
                <a:off x="3673722" y="4831382"/>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45" name="object 62">
                <a:extLst>
                  <a:ext uri="{FF2B5EF4-FFF2-40B4-BE49-F238E27FC236}">
                    <a16:creationId xmlns:a16="http://schemas.microsoft.com/office/drawing/2014/main" id="{FF9B65B0-1CFC-43EA-A2A3-B9643A0158F9}"/>
                  </a:ext>
                </a:extLst>
              </p:cNvPr>
              <p:cNvSpPr/>
              <p:nvPr/>
            </p:nvSpPr>
            <p:spPr>
              <a:xfrm>
                <a:off x="3656657" y="4866518"/>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46" name="object 63">
                <a:extLst>
                  <a:ext uri="{FF2B5EF4-FFF2-40B4-BE49-F238E27FC236}">
                    <a16:creationId xmlns:a16="http://schemas.microsoft.com/office/drawing/2014/main" id="{928810EC-6DD1-47FB-B9D8-18CFA1B47745}"/>
                  </a:ext>
                </a:extLst>
              </p:cNvPr>
              <p:cNvSpPr/>
              <p:nvPr/>
            </p:nvSpPr>
            <p:spPr>
              <a:xfrm>
                <a:off x="3673722" y="479907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47" name="object 64">
                <a:extLst>
                  <a:ext uri="{FF2B5EF4-FFF2-40B4-BE49-F238E27FC236}">
                    <a16:creationId xmlns:a16="http://schemas.microsoft.com/office/drawing/2014/main" id="{C0484BC8-D123-4467-B583-88E789FF1075}"/>
                  </a:ext>
                </a:extLst>
              </p:cNvPr>
              <p:cNvSpPr/>
              <p:nvPr/>
            </p:nvSpPr>
            <p:spPr>
              <a:xfrm>
                <a:off x="3656657" y="483421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48" name="object 65">
                <a:extLst>
                  <a:ext uri="{FF2B5EF4-FFF2-40B4-BE49-F238E27FC236}">
                    <a16:creationId xmlns:a16="http://schemas.microsoft.com/office/drawing/2014/main" id="{7B36F351-E2C9-424F-80A4-A1844D76F22A}"/>
                  </a:ext>
                </a:extLst>
              </p:cNvPr>
              <p:cNvSpPr/>
              <p:nvPr/>
            </p:nvSpPr>
            <p:spPr>
              <a:xfrm>
                <a:off x="3647876" y="479907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49" name="object 66">
                <a:extLst>
                  <a:ext uri="{FF2B5EF4-FFF2-40B4-BE49-F238E27FC236}">
                    <a16:creationId xmlns:a16="http://schemas.microsoft.com/office/drawing/2014/main" id="{D4644518-679B-4927-A2B7-C576E4D19A24}"/>
                  </a:ext>
                </a:extLst>
              </p:cNvPr>
              <p:cNvSpPr/>
              <p:nvPr/>
            </p:nvSpPr>
            <p:spPr>
              <a:xfrm>
                <a:off x="3630810" y="483421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53" name="object 67">
              <a:extLst>
                <a:ext uri="{FF2B5EF4-FFF2-40B4-BE49-F238E27FC236}">
                  <a16:creationId xmlns:a16="http://schemas.microsoft.com/office/drawing/2014/main" id="{9894BE49-0B85-4284-8A27-0B06752E3DED}"/>
                </a:ext>
              </a:extLst>
            </p:cNvPr>
            <p:cNvGrpSpPr/>
            <p:nvPr/>
          </p:nvGrpSpPr>
          <p:grpSpPr>
            <a:xfrm>
              <a:off x="1673364" y="2687888"/>
              <a:ext cx="41740" cy="53808"/>
              <a:chOff x="3432633" y="4783993"/>
              <a:chExt cx="66675" cy="85725"/>
            </a:xfrm>
          </p:grpSpPr>
          <p:sp>
            <p:nvSpPr>
              <p:cNvPr id="238" name="object 68">
                <a:extLst>
                  <a:ext uri="{FF2B5EF4-FFF2-40B4-BE49-F238E27FC236}">
                    <a16:creationId xmlns:a16="http://schemas.microsoft.com/office/drawing/2014/main" id="{B242BC54-8948-4255-ADD5-8E9595A0FE9F}"/>
                  </a:ext>
                </a:extLst>
              </p:cNvPr>
              <p:cNvSpPr/>
              <p:nvPr/>
            </p:nvSpPr>
            <p:spPr>
              <a:xfrm>
                <a:off x="3482013" y="479907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39" name="object 69">
                <a:extLst>
                  <a:ext uri="{FF2B5EF4-FFF2-40B4-BE49-F238E27FC236}">
                    <a16:creationId xmlns:a16="http://schemas.microsoft.com/office/drawing/2014/main" id="{6E66F543-C786-4D61-9565-4CD3D6F6F594}"/>
                  </a:ext>
                </a:extLst>
              </p:cNvPr>
              <p:cNvSpPr/>
              <p:nvPr/>
            </p:nvSpPr>
            <p:spPr>
              <a:xfrm>
                <a:off x="3464948" y="483421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40" name="object 70">
                <a:extLst>
                  <a:ext uri="{FF2B5EF4-FFF2-40B4-BE49-F238E27FC236}">
                    <a16:creationId xmlns:a16="http://schemas.microsoft.com/office/drawing/2014/main" id="{0CD6E8F8-124A-4583-903B-26B07550B6DA}"/>
                  </a:ext>
                </a:extLst>
              </p:cNvPr>
              <p:cNvSpPr/>
              <p:nvPr/>
            </p:nvSpPr>
            <p:spPr>
              <a:xfrm>
                <a:off x="3449699" y="478399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41" name="object 71">
                <a:extLst>
                  <a:ext uri="{FF2B5EF4-FFF2-40B4-BE49-F238E27FC236}">
                    <a16:creationId xmlns:a16="http://schemas.microsoft.com/office/drawing/2014/main" id="{68DF88F2-1240-4037-B729-62B8F4ACF0E1}"/>
                  </a:ext>
                </a:extLst>
              </p:cNvPr>
              <p:cNvSpPr/>
              <p:nvPr/>
            </p:nvSpPr>
            <p:spPr>
              <a:xfrm>
                <a:off x="3432633" y="481912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54" name="object 72">
              <a:extLst>
                <a:ext uri="{FF2B5EF4-FFF2-40B4-BE49-F238E27FC236}">
                  <a16:creationId xmlns:a16="http://schemas.microsoft.com/office/drawing/2014/main" id="{1CED515A-98A3-4C8D-9D1F-A8F07D111C1F}"/>
                </a:ext>
              </a:extLst>
            </p:cNvPr>
            <p:cNvGrpSpPr/>
            <p:nvPr/>
          </p:nvGrpSpPr>
          <p:grpSpPr>
            <a:xfrm>
              <a:off x="1504803" y="2513471"/>
              <a:ext cx="65990" cy="110406"/>
              <a:chOff x="3163379" y="4506118"/>
              <a:chExt cx="105410" cy="175895"/>
            </a:xfrm>
          </p:grpSpPr>
          <p:sp>
            <p:nvSpPr>
              <p:cNvPr id="230" name="object 73">
                <a:extLst>
                  <a:ext uri="{FF2B5EF4-FFF2-40B4-BE49-F238E27FC236}">
                    <a16:creationId xmlns:a16="http://schemas.microsoft.com/office/drawing/2014/main" id="{759EC2B2-080B-4444-96BA-7D001384DBFB}"/>
                  </a:ext>
                </a:extLst>
              </p:cNvPr>
              <p:cNvSpPr/>
              <p:nvPr/>
            </p:nvSpPr>
            <p:spPr>
              <a:xfrm>
                <a:off x="3251529" y="461167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31" name="object 74">
                <a:extLst>
                  <a:ext uri="{FF2B5EF4-FFF2-40B4-BE49-F238E27FC236}">
                    <a16:creationId xmlns:a16="http://schemas.microsoft.com/office/drawing/2014/main" id="{C5E4D649-13BC-4CC8-AEF9-EC95DAB7092C}"/>
                  </a:ext>
                </a:extLst>
              </p:cNvPr>
              <p:cNvSpPr/>
              <p:nvPr/>
            </p:nvSpPr>
            <p:spPr>
              <a:xfrm>
                <a:off x="3234462" y="464681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32" name="object 75">
                <a:extLst>
                  <a:ext uri="{FF2B5EF4-FFF2-40B4-BE49-F238E27FC236}">
                    <a16:creationId xmlns:a16="http://schemas.microsoft.com/office/drawing/2014/main" id="{2C4F1D3E-4940-4F90-BC37-F99A4DE49078}"/>
                  </a:ext>
                </a:extLst>
              </p:cNvPr>
              <p:cNvSpPr/>
              <p:nvPr/>
            </p:nvSpPr>
            <p:spPr>
              <a:xfrm>
                <a:off x="3245067" y="4590131"/>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33" name="object 76">
                <a:extLst>
                  <a:ext uri="{FF2B5EF4-FFF2-40B4-BE49-F238E27FC236}">
                    <a16:creationId xmlns:a16="http://schemas.microsoft.com/office/drawing/2014/main" id="{BE3F649D-0C9A-495A-8B35-151316A4C127}"/>
                  </a:ext>
                </a:extLst>
              </p:cNvPr>
              <p:cNvSpPr/>
              <p:nvPr/>
            </p:nvSpPr>
            <p:spPr>
              <a:xfrm>
                <a:off x="3228000" y="4625267"/>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34" name="object 77">
                <a:extLst>
                  <a:ext uri="{FF2B5EF4-FFF2-40B4-BE49-F238E27FC236}">
                    <a16:creationId xmlns:a16="http://schemas.microsoft.com/office/drawing/2014/main" id="{1B746A28-2771-4824-B455-F370E31BEF41}"/>
                  </a:ext>
                </a:extLst>
              </p:cNvPr>
              <p:cNvSpPr/>
              <p:nvPr/>
            </p:nvSpPr>
            <p:spPr>
              <a:xfrm>
                <a:off x="3236447" y="4540585"/>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35" name="object 78">
                <a:extLst>
                  <a:ext uri="{FF2B5EF4-FFF2-40B4-BE49-F238E27FC236}">
                    <a16:creationId xmlns:a16="http://schemas.microsoft.com/office/drawing/2014/main" id="{0FCDBC46-65B0-448D-9004-F22869647355}"/>
                  </a:ext>
                </a:extLst>
              </p:cNvPr>
              <p:cNvSpPr/>
              <p:nvPr/>
            </p:nvSpPr>
            <p:spPr>
              <a:xfrm>
                <a:off x="3219381" y="4575727"/>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36" name="object 79">
                <a:extLst>
                  <a:ext uri="{FF2B5EF4-FFF2-40B4-BE49-F238E27FC236}">
                    <a16:creationId xmlns:a16="http://schemas.microsoft.com/office/drawing/2014/main" id="{ADA8D926-49DA-4A8C-A0A3-3E52DFC65ABF}"/>
                  </a:ext>
                </a:extLst>
              </p:cNvPr>
              <p:cNvSpPr/>
              <p:nvPr/>
            </p:nvSpPr>
            <p:spPr>
              <a:xfrm>
                <a:off x="3180444" y="4506118"/>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37" name="object 80">
                <a:extLst>
                  <a:ext uri="{FF2B5EF4-FFF2-40B4-BE49-F238E27FC236}">
                    <a16:creationId xmlns:a16="http://schemas.microsoft.com/office/drawing/2014/main" id="{D7468A79-06D8-447B-BEF6-EEB87E21BDD5}"/>
                  </a:ext>
                </a:extLst>
              </p:cNvPr>
              <p:cNvSpPr/>
              <p:nvPr/>
            </p:nvSpPr>
            <p:spPr>
              <a:xfrm>
                <a:off x="3163379" y="454126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55" name="object 81">
              <a:extLst>
                <a:ext uri="{FF2B5EF4-FFF2-40B4-BE49-F238E27FC236}">
                  <a16:creationId xmlns:a16="http://schemas.microsoft.com/office/drawing/2014/main" id="{A455B75D-6113-42C7-A086-82879E0D31CB}"/>
                </a:ext>
              </a:extLst>
            </p:cNvPr>
            <p:cNvGrpSpPr/>
            <p:nvPr/>
          </p:nvGrpSpPr>
          <p:grpSpPr>
            <a:xfrm>
              <a:off x="1402315" y="2425590"/>
              <a:ext cx="28225" cy="88883"/>
              <a:chOff x="2999667" y="4366108"/>
              <a:chExt cx="45085" cy="141605"/>
            </a:xfrm>
          </p:grpSpPr>
          <p:sp>
            <p:nvSpPr>
              <p:cNvPr id="226" name="object 82">
                <a:extLst>
                  <a:ext uri="{FF2B5EF4-FFF2-40B4-BE49-F238E27FC236}">
                    <a16:creationId xmlns:a16="http://schemas.microsoft.com/office/drawing/2014/main" id="{B98176BC-7381-4622-AA96-2DFD677DB497}"/>
                  </a:ext>
                </a:extLst>
              </p:cNvPr>
              <p:cNvSpPr/>
              <p:nvPr/>
            </p:nvSpPr>
            <p:spPr>
              <a:xfrm>
                <a:off x="3027504" y="443719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27" name="object 83">
                <a:extLst>
                  <a:ext uri="{FF2B5EF4-FFF2-40B4-BE49-F238E27FC236}">
                    <a16:creationId xmlns:a16="http://schemas.microsoft.com/office/drawing/2014/main" id="{3394A5A4-00F5-44E6-B301-17A510CC0BA0}"/>
                  </a:ext>
                </a:extLst>
              </p:cNvPr>
              <p:cNvSpPr/>
              <p:nvPr/>
            </p:nvSpPr>
            <p:spPr>
              <a:xfrm>
                <a:off x="3010439" y="4472328"/>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28" name="object 84">
                <a:extLst>
                  <a:ext uri="{FF2B5EF4-FFF2-40B4-BE49-F238E27FC236}">
                    <a16:creationId xmlns:a16="http://schemas.microsoft.com/office/drawing/2014/main" id="{034BF989-95E6-428A-91C3-718A9D92E413}"/>
                  </a:ext>
                </a:extLst>
              </p:cNvPr>
              <p:cNvSpPr/>
              <p:nvPr/>
            </p:nvSpPr>
            <p:spPr>
              <a:xfrm>
                <a:off x="3016733" y="4366108"/>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29" name="object 85">
                <a:extLst>
                  <a:ext uri="{FF2B5EF4-FFF2-40B4-BE49-F238E27FC236}">
                    <a16:creationId xmlns:a16="http://schemas.microsoft.com/office/drawing/2014/main" id="{F1ADF04E-7CD3-41C0-A7C0-F7DD64E5BBE1}"/>
                  </a:ext>
                </a:extLst>
              </p:cNvPr>
              <p:cNvSpPr/>
              <p:nvPr/>
            </p:nvSpPr>
            <p:spPr>
              <a:xfrm>
                <a:off x="2999667" y="4401244"/>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56" name="object 86">
              <a:extLst>
                <a:ext uri="{FF2B5EF4-FFF2-40B4-BE49-F238E27FC236}">
                  <a16:creationId xmlns:a16="http://schemas.microsoft.com/office/drawing/2014/main" id="{CCC9889E-D0D5-4335-BB7B-2D535807B80B}"/>
                </a:ext>
              </a:extLst>
            </p:cNvPr>
            <p:cNvGrpSpPr/>
            <p:nvPr/>
          </p:nvGrpSpPr>
          <p:grpSpPr>
            <a:xfrm>
              <a:off x="1280948" y="2348521"/>
              <a:ext cx="55256" cy="88883"/>
              <a:chOff x="2805800" y="4243325"/>
              <a:chExt cx="88265" cy="141605"/>
            </a:xfrm>
          </p:grpSpPr>
          <p:sp>
            <p:nvSpPr>
              <p:cNvPr id="222" name="object 87">
                <a:extLst>
                  <a:ext uri="{FF2B5EF4-FFF2-40B4-BE49-F238E27FC236}">
                    <a16:creationId xmlns:a16="http://schemas.microsoft.com/office/drawing/2014/main" id="{719F417C-3A08-4107-9304-AA49E21FEE68}"/>
                  </a:ext>
                </a:extLst>
              </p:cNvPr>
              <p:cNvSpPr/>
              <p:nvPr/>
            </p:nvSpPr>
            <p:spPr>
              <a:xfrm>
                <a:off x="2876723" y="4314409"/>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23" name="object 88">
                <a:extLst>
                  <a:ext uri="{FF2B5EF4-FFF2-40B4-BE49-F238E27FC236}">
                    <a16:creationId xmlns:a16="http://schemas.microsoft.com/office/drawing/2014/main" id="{91051F3B-5BC3-44E8-A1BE-2A2726741978}"/>
                  </a:ext>
                </a:extLst>
              </p:cNvPr>
              <p:cNvSpPr/>
              <p:nvPr/>
            </p:nvSpPr>
            <p:spPr>
              <a:xfrm>
                <a:off x="2859651" y="4349545"/>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24" name="object 89">
                <a:extLst>
                  <a:ext uri="{FF2B5EF4-FFF2-40B4-BE49-F238E27FC236}">
                    <a16:creationId xmlns:a16="http://schemas.microsoft.com/office/drawing/2014/main" id="{52F625B3-FB69-4D89-BD79-8961489C477F}"/>
                  </a:ext>
                </a:extLst>
              </p:cNvPr>
              <p:cNvSpPr/>
              <p:nvPr/>
            </p:nvSpPr>
            <p:spPr>
              <a:xfrm>
                <a:off x="2822872" y="4243325"/>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25" name="object 90">
                <a:extLst>
                  <a:ext uri="{FF2B5EF4-FFF2-40B4-BE49-F238E27FC236}">
                    <a16:creationId xmlns:a16="http://schemas.microsoft.com/office/drawing/2014/main" id="{B9C16442-DE85-4689-B6AF-165AF12CB678}"/>
                  </a:ext>
                </a:extLst>
              </p:cNvPr>
              <p:cNvSpPr/>
              <p:nvPr/>
            </p:nvSpPr>
            <p:spPr>
              <a:xfrm>
                <a:off x="2805800" y="4278460"/>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57" name="object 91">
              <a:extLst>
                <a:ext uri="{FF2B5EF4-FFF2-40B4-BE49-F238E27FC236}">
                  <a16:creationId xmlns:a16="http://schemas.microsoft.com/office/drawing/2014/main" id="{BBFCE4B1-CE90-4AD5-AD9E-F7F46A41C92D}"/>
                </a:ext>
              </a:extLst>
            </p:cNvPr>
            <p:cNvGrpSpPr/>
            <p:nvPr/>
          </p:nvGrpSpPr>
          <p:grpSpPr>
            <a:xfrm>
              <a:off x="1200037" y="2217372"/>
              <a:ext cx="21467" cy="44242"/>
              <a:chOff x="2676555" y="4034383"/>
              <a:chExt cx="34290" cy="70485"/>
            </a:xfrm>
          </p:grpSpPr>
          <p:sp>
            <p:nvSpPr>
              <p:cNvPr id="220" name="object 92">
                <a:extLst>
                  <a:ext uri="{FF2B5EF4-FFF2-40B4-BE49-F238E27FC236}">
                    <a16:creationId xmlns:a16="http://schemas.microsoft.com/office/drawing/2014/main" id="{4564095A-B717-4266-89DE-0718F93D0509}"/>
                  </a:ext>
                </a:extLst>
              </p:cNvPr>
              <p:cNvSpPr/>
              <p:nvPr/>
            </p:nvSpPr>
            <p:spPr>
              <a:xfrm>
                <a:off x="2693628" y="4034383"/>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21" name="object 93">
                <a:extLst>
                  <a:ext uri="{FF2B5EF4-FFF2-40B4-BE49-F238E27FC236}">
                    <a16:creationId xmlns:a16="http://schemas.microsoft.com/office/drawing/2014/main" id="{9081EC13-6F93-4B07-AB75-825A1DA63CC7}"/>
                  </a:ext>
                </a:extLst>
              </p:cNvPr>
              <p:cNvSpPr/>
              <p:nvPr/>
            </p:nvSpPr>
            <p:spPr>
              <a:xfrm>
                <a:off x="2676555" y="406951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58" name="object 94">
              <a:extLst>
                <a:ext uri="{FF2B5EF4-FFF2-40B4-BE49-F238E27FC236}">
                  <a16:creationId xmlns:a16="http://schemas.microsoft.com/office/drawing/2014/main" id="{23131F74-B505-4B2D-91C3-2613FA6E6F83}"/>
                </a:ext>
              </a:extLst>
            </p:cNvPr>
            <p:cNvGrpSpPr/>
            <p:nvPr/>
          </p:nvGrpSpPr>
          <p:grpSpPr>
            <a:xfrm>
              <a:off x="1012598" y="1961831"/>
              <a:ext cx="41740" cy="143089"/>
              <a:chOff x="2377145" y="3627263"/>
              <a:chExt cx="66675" cy="227965"/>
            </a:xfrm>
          </p:grpSpPr>
          <p:sp>
            <p:nvSpPr>
              <p:cNvPr id="214" name="object 95">
                <a:extLst>
                  <a:ext uri="{FF2B5EF4-FFF2-40B4-BE49-F238E27FC236}">
                    <a16:creationId xmlns:a16="http://schemas.microsoft.com/office/drawing/2014/main" id="{C5714D66-AD55-43E1-9A07-53715DCB3A9B}"/>
                  </a:ext>
                </a:extLst>
              </p:cNvPr>
              <p:cNvSpPr/>
              <p:nvPr/>
            </p:nvSpPr>
            <p:spPr>
              <a:xfrm>
                <a:off x="2426524" y="3784513"/>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15" name="object 96">
                <a:extLst>
                  <a:ext uri="{FF2B5EF4-FFF2-40B4-BE49-F238E27FC236}">
                    <a16:creationId xmlns:a16="http://schemas.microsoft.com/office/drawing/2014/main" id="{26B013B0-3800-4183-9D86-12D0A598FB2B}"/>
                  </a:ext>
                </a:extLst>
              </p:cNvPr>
              <p:cNvSpPr/>
              <p:nvPr/>
            </p:nvSpPr>
            <p:spPr>
              <a:xfrm>
                <a:off x="2409452" y="381964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16" name="object 97">
                <a:extLst>
                  <a:ext uri="{FF2B5EF4-FFF2-40B4-BE49-F238E27FC236}">
                    <a16:creationId xmlns:a16="http://schemas.microsoft.com/office/drawing/2014/main" id="{F68300CE-2895-4D1E-A96A-003BC61ED964}"/>
                  </a:ext>
                </a:extLst>
              </p:cNvPr>
              <p:cNvSpPr/>
              <p:nvPr/>
            </p:nvSpPr>
            <p:spPr>
              <a:xfrm>
                <a:off x="2407133" y="3672500"/>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17" name="object 98">
                <a:extLst>
                  <a:ext uri="{FF2B5EF4-FFF2-40B4-BE49-F238E27FC236}">
                    <a16:creationId xmlns:a16="http://schemas.microsoft.com/office/drawing/2014/main" id="{906DDFF4-35E1-445F-87BA-F892E2010CDF}"/>
                  </a:ext>
                </a:extLst>
              </p:cNvPr>
              <p:cNvSpPr/>
              <p:nvPr/>
            </p:nvSpPr>
            <p:spPr>
              <a:xfrm>
                <a:off x="2390067" y="3707636"/>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18" name="object 99">
                <a:extLst>
                  <a:ext uri="{FF2B5EF4-FFF2-40B4-BE49-F238E27FC236}">
                    <a16:creationId xmlns:a16="http://schemas.microsoft.com/office/drawing/2014/main" id="{A841D03C-1BB5-417F-A48F-FC5AC3C35548}"/>
                  </a:ext>
                </a:extLst>
              </p:cNvPr>
              <p:cNvSpPr/>
              <p:nvPr/>
            </p:nvSpPr>
            <p:spPr>
              <a:xfrm>
                <a:off x="2394210" y="362726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19" name="object 100">
                <a:extLst>
                  <a:ext uri="{FF2B5EF4-FFF2-40B4-BE49-F238E27FC236}">
                    <a16:creationId xmlns:a16="http://schemas.microsoft.com/office/drawing/2014/main" id="{3F64404C-0126-48BB-BE5B-8EE6365CB857}"/>
                  </a:ext>
                </a:extLst>
              </p:cNvPr>
              <p:cNvSpPr/>
              <p:nvPr/>
            </p:nvSpPr>
            <p:spPr>
              <a:xfrm>
                <a:off x="2377145" y="366239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59" name="object 101">
              <a:extLst>
                <a:ext uri="{FF2B5EF4-FFF2-40B4-BE49-F238E27FC236}">
                  <a16:creationId xmlns:a16="http://schemas.microsoft.com/office/drawing/2014/main" id="{66C9A63F-E9D6-44C1-9DF3-0CF76468093E}"/>
                </a:ext>
              </a:extLst>
            </p:cNvPr>
            <p:cNvGrpSpPr/>
            <p:nvPr/>
          </p:nvGrpSpPr>
          <p:grpSpPr>
            <a:xfrm>
              <a:off x="935732" y="1832032"/>
              <a:ext cx="43331" cy="45836"/>
              <a:chOff x="2254361" y="3420473"/>
              <a:chExt cx="69215" cy="73025"/>
            </a:xfrm>
          </p:grpSpPr>
          <p:sp>
            <p:nvSpPr>
              <p:cNvPr id="210" name="object 102">
                <a:extLst>
                  <a:ext uri="{FF2B5EF4-FFF2-40B4-BE49-F238E27FC236}">
                    <a16:creationId xmlns:a16="http://schemas.microsoft.com/office/drawing/2014/main" id="{7D6E3750-0277-4148-A73B-D8D93F1158F4}"/>
                  </a:ext>
                </a:extLst>
              </p:cNvPr>
              <p:cNvSpPr/>
              <p:nvPr/>
            </p:nvSpPr>
            <p:spPr>
              <a:xfrm>
                <a:off x="2305893" y="3422624"/>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11" name="object 103">
                <a:extLst>
                  <a:ext uri="{FF2B5EF4-FFF2-40B4-BE49-F238E27FC236}">
                    <a16:creationId xmlns:a16="http://schemas.microsoft.com/office/drawing/2014/main" id="{183B0E6E-77E1-48FB-8A76-119F1EABEC5C}"/>
                  </a:ext>
                </a:extLst>
              </p:cNvPr>
              <p:cNvSpPr/>
              <p:nvPr/>
            </p:nvSpPr>
            <p:spPr>
              <a:xfrm>
                <a:off x="2288828" y="3457766"/>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12" name="object 104">
                <a:extLst>
                  <a:ext uri="{FF2B5EF4-FFF2-40B4-BE49-F238E27FC236}">
                    <a16:creationId xmlns:a16="http://schemas.microsoft.com/office/drawing/2014/main" id="{AE6BA2D4-1266-4F56-9EA8-2A04CD94A5FC}"/>
                  </a:ext>
                </a:extLst>
              </p:cNvPr>
              <p:cNvSpPr/>
              <p:nvPr/>
            </p:nvSpPr>
            <p:spPr>
              <a:xfrm>
                <a:off x="2271426" y="342047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13" name="object 105">
                <a:extLst>
                  <a:ext uri="{FF2B5EF4-FFF2-40B4-BE49-F238E27FC236}">
                    <a16:creationId xmlns:a16="http://schemas.microsoft.com/office/drawing/2014/main" id="{43D8ABF5-E220-40FD-B308-272074684D53}"/>
                  </a:ext>
                </a:extLst>
              </p:cNvPr>
              <p:cNvSpPr/>
              <p:nvPr/>
            </p:nvSpPr>
            <p:spPr>
              <a:xfrm>
                <a:off x="2254361" y="345560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60" name="object 106">
              <a:extLst>
                <a:ext uri="{FF2B5EF4-FFF2-40B4-BE49-F238E27FC236}">
                  <a16:creationId xmlns:a16="http://schemas.microsoft.com/office/drawing/2014/main" id="{324D47F6-8C78-4582-956C-34285428D567}"/>
                </a:ext>
              </a:extLst>
            </p:cNvPr>
            <p:cNvGrpSpPr/>
            <p:nvPr/>
          </p:nvGrpSpPr>
          <p:grpSpPr>
            <a:xfrm>
              <a:off x="887186" y="1809048"/>
              <a:ext cx="21467" cy="44242"/>
              <a:chOff x="2176815" y="3383855"/>
              <a:chExt cx="34290" cy="70485"/>
            </a:xfrm>
          </p:grpSpPr>
          <p:sp>
            <p:nvSpPr>
              <p:cNvPr id="208" name="object 107">
                <a:extLst>
                  <a:ext uri="{FF2B5EF4-FFF2-40B4-BE49-F238E27FC236}">
                    <a16:creationId xmlns:a16="http://schemas.microsoft.com/office/drawing/2014/main" id="{B853E072-91F8-45F6-AB52-3D29F445A79D}"/>
                  </a:ext>
                </a:extLst>
              </p:cNvPr>
              <p:cNvSpPr/>
              <p:nvPr/>
            </p:nvSpPr>
            <p:spPr>
              <a:xfrm>
                <a:off x="2193881" y="3383855"/>
                <a:ext cx="0" cy="70485"/>
              </a:xfrm>
              <a:custGeom>
                <a:avLst/>
                <a:gdLst/>
                <a:ahLst/>
                <a:cxnLst/>
                <a:rect l="l" t="t" r="r" b="b"/>
                <a:pathLst>
                  <a:path h="70485">
                    <a:moveTo>
                      <a:pt x="0" y="0"/>
                    </a:moveTo>
                    <a:lnTo>
                      <a:pt x="0" y="70281"/>
                    </a:lnTo>
                  </a:path>
                </a:pathLst>
              </a:custGeom>
              <a:ln w="9525">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09" name="object 108">
                <a:extLst>
                  <a:ext uri="{FF2B5EF4-FFF2-40B4-BE49-F238E27FC236}">
                    <a16:creationId xmlns:a16="http://schemas.microsoft.com/office/drawing/2014/main" id="{77161534-87C9-4DD6-AB17-1B24FFF1C490}"/>
                  </a:ext>
                </a:extLst>
              </p:cNvPr>
              <p:cNvSpPr/>
              <p:nvPr/>
            </p:nvSpPr>
            <p:spPr>
              <a:xfrm>
                <a:off x="2176815" y="3418991"/>
                <a:ext cx="34290" cy="0"/>
              </a:xfrm>
              <a:custGeom>
                <a:avLst/>
                <a:gdLst/>
                <a:ahLst/>
                <a:cxnLst/>
                <a:rect l="l" t="t" r="r" b="b"/>
                <a:pathLst>
                  <a:path w="34289">
                    <a:moveTo>
                      <a:pt x="0" y="0"/>
                    </a:moveTo>
                    <a:lnTo>
                      <a:pt x="34137" y="0"/>
                    </a:lnTo>
                  </a:path>
                </a:pathLst>
              </a:custGeom>
              <a:ln w="9525">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61" name="object 109">
              <a:extLst>
                <a:ext uri="{FF2B5EF4-FFF2-40B4-BE49-F238E27FC236}">
                  <a16:creationId xmlns:a16="http://schemas.microsoft.com/office/drawing/2014/main" id="{05B2B4EF-992C-4FE2-AE09-5675F976331A}"/>
                </a:ext>
              </a:extLst>
            </p:cNvPr>
            <p:cNvGrpSpPr/>
            <p:nvPr/>
          </p:nvGrpSpPr>
          <p:grpSpPr>
            <a:xfrm>
              <a:off x="844032" y="1733330"/>
              <a:ext cx="21467" cy="44242"/>
              <a:chOff x="2107883" y="3263224"/>
              <a:chExt cx="34290" cy="70485"/>
            </a:xfrm>
          </p:grpSpPr>
          <p:sp>
            <p:nvSpPr>
              <p:cNvPr id="206" name="object 110">
                <a:extLst>
                  <a:ext uri="{FF2B5EF4-FFF2-40B4-BE49-F238E27FC236}">
                    <a16:creationId xmlns:a16="http://schemas.microsoft.com/office/drawing/2014/main" id="{90C26F90-3B9D-4454-BEA1-8E09A253A1CB}"/>
                  </a:ext>
                </a:extLst>
              </p:cNvPr>
              <p:cNvSpPr/>
              <p:nvPr/>
            </p:nvSpPr>
            <p:spPr>
              <a:xfrm>
                <a:off x="2124955" y="3263224"/>
                <a:ext cx="0" cy="70485"/>
              </a:xfrm>
              <a:custGeom>
                <a:avLst/>
                <a:gdLst/>
                <a:ahLst/>
                <a:cxnLst/>
                <a:rect l="l" t="t" r="r" b="b"/>
                <a:pathLst>
                  <a:path h="70485">
                    <a:moveTo>
                      <a:pt x="0" y="0"/>
                    </a:moveTo>
                    <a:lnTo>
                      <a:pt x="0" y="70281"/>
                    </a:lnTo>
                  </a:path>
                </a:pathLst>
              </a:custGeom>
              <a:ln w="9525">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07" name="object 111">
                <a:extLst>
                  <a:ext uri="{FF2B5EF4-FFF2-40B4-BE49-F238E27FC236}">
                    <a16:creationId xmlns:a16="http://schemas.microsoft.com/office/drawing/2014/main" id="{47705A24-BB2B-495D-9E7E-58EF69284CAF}"/>
                  </a:ext>
                </a:extLst>
              </p:cNvPr>
              <p:cNvSpPr/>
              <p:nvPr/>
            </p:nvSpPr>
            <p:spPr>
              <a:xfrm>
                <a:off x="2107883" y="3298366"/>
                <a:ext cx="34290" cy="0"/>
              </a:xfrm>
              <a:custGeom>
                <a:avLst/>
                <a:gdLst/>
                <a:ahLst/>
                <a:cxnLst/>
                <a:rect l="l" t="t" r="r" b="b"/>
                <a:pathLst>
                  <a:path w="34289">
                    <a:moveTo>
                      <a:pt x="0" y="0"/>
                    </a:moveTo>
                    <a:lnTo>
                      <a:pt x="34137" y="0"/>
                    </a:lnTo>
                  </a:path>
                </a:pathLst>
              </a:custGeom>
              <a:ln w="9525">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62" name="object 112">
              <a:extLst>
                <a:ext uri="{FF2B5EF4-FFF2-40B4-BE49-F238E27FC236}">
                  <a16:creationId xmlns:a16="http://schemas.microsoft.com/office/drawing/2014/main" id="{573AEFAB-1884-414D-90BF-5B7C3EB8EECF}"/>
                </a:ext>
              </a:extLst>
            </p:cNvPr>
            <p:cNvGrpSpPr/>
            <p:nvPr/>
          </p:nvGrpSpPr>
          <p:grpSpPr>
            <a:xfrm>
              <a:off x="2698230" y="2928561"/>
              <a:ext cx="21467" cy="44242"/>
              <a:chOff x="5069724" y="5167424"/>
              <a:chExt cx="34290" cy="70485"/>
            </a:xfrm>
          </p:grpSpPr>
          <p:sp>
            <p:nvSpPr>
              <p:cNvPr id="204" name="object 113">
                <a:extLst>
                  <a:ext uri="{FF2B5EF4-FFF2-40B4-BE49-F238E27FC236}">
                    <a16:creationId xmlns:a16="http://schemas.microsoft.com/office/drawing/2014/main" id="{53973D8F-7F3F-409A-A101-33E4521FE151}"/>
                  </a:ext>
                </a:extLst>
              </p:cNvPr>
              <p:cNvSpPr/>
              <p:nvPr/>
            </p:nvSpPr>
            <p:spPr>
              <a:xfrm>
                <a:off x="5086790" y="5167424"/>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05" name="object 114">
                <a:extLst>
                  <a:ext uri="{FF2B5EF4-FFF2-40B4-BE49-F238E27FC236}">
                    <a16:creationId xmlns:a16="http://schemas.microsoft.com/office/drawing/2014/main" id="{78EEF0FC-7141-465A-8075-CE631A2C157E}"/>
                  </a:ext>
                </a:extLst>
              </p:cNvPr>
              <p:cNvSpPr/>
              <p:nvPr/>
            </p:nvSpPr>
            <p:spPr>
              <a:xfrm>
                <a:off x="5069724" y="5202559"/>
                <a:ext cx="34290" cy="0"/>
              </a:xfrm>
              <a:custGeom>
                <a:avLst/>
                <a:gdLst/>
                <a:ahLst/>
                <a:cxnLst/>
                <a:rect l="l" t="t" r="r" b="b"/>
                <a:pathLst>
                  <a:path w="34289">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67" name="object 118">
              <a:extLst>
                <a:ext uri="{FF2B5EF4-FFF2-40B4-BE49-F238E27FC236}">
                  <a16:creationId xmlns:a16="http://schemas.microsoft.com/office/drawing/2014/main" id="{CF8B794C-F20D-42F4-8913-D658F8E54235}"/>
                </a:ext>
              </a:extLst>
            </p:cNvPr>
            <p:cNvGrpSpPr/>
            <p:nvPr/>
          </p:nvGrpSpPr>
          <p:grpSpPr>
            <a:xfrm>
              <a:off x="4272143" y="2637754"/>
              <a:ext cx="21467" cy="37865"/>
              <a:chOff x="7583847" y="4704121"/>
              <a:chExt cx="34290" cy="60325"/>
            </a:xfrm>
          </p:grpSpPr>
          <p:sp>
            <p:nvSpPr>
              <p:cNvPr id="202" name="object 119">
                <a:extLst>
                  <a:ext uri="{FF2B5EF4-FFF2-40B4-BE49-F238E27FC236}">
                    <a16:creationId xmlns:a16="http://schemas.microsoft.com/office/drawing/2014/main" id="{9BAEFD99-DD0A-4FD6-BB28-E370176589DB}"/>
                  </a:ext>
                </a:extLst>
              </p:cNvPr>
              <p:cNvSpPr/>
              <p:nvPr/>
            </p:nvSpPr>
            <p:spPr>
              <a:xfrm>
                <a:off x="7600913"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03" name="object 120">
                <a:extLst>
                  <a:ext uri="{FF2B5EF4-FFF2-40B4-BE49-F238E27FC236}">
                    <a16:creationId xmlns:a16="http://schemas.microsoft.com/office/drawing/2014/main" id="{369C3654-19E2-45DE-BD01-B15CF4EDE287}"/>
                  </a:ext>
                </a:extLst>
              </p:cNvPr>
              <p:cNvSpPr/>
              <p:nvPr/>
            </p:nvSpPr>
            <p:spPr>
              <a:xfrm>
                <a:off x="7583847" y="4734049"/>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68" name="object 343">
              <a:extLst>
                <a:ext uri="{FF2B5EF4-FFF2-40B4-BE49-F238E27FC236}">
                  <a16:creationId xmlns:a16="http://schemas.microsoft.com/office/drawing/2014/main" id="{DDA34F6C-FCEF-4AEF-8245-B4E5C4DCBD7D}"/>
                </a:ext>
              </a:extLst>
            </p:cNvPr>
            <p:cNvGrpSpPr/>
            <p:nvPr/>
          </p:nvGrpSpPr>
          <p:grpSpPr>
            <a:xfrm>
              <a:off x="3619467" y="2637754"/>
              <a:ext cx="38958" cy="37865"/>
              <a:chOff x="6541281" y="4704121"/>
              <a:chExt cx="62230" cy="60325"/>
            </a:xfrm>
          </p:grpSpPr>
          <p:sp>
            <p:nvSpPr>
              <p:cNvPr id="196" name="object 344">
                <a:extLst>
                  <a:ext uri="{FF2B5EF4-FFF2-40B4-BE49-F238E27FC236}">
                    <a16:creationId xmlns:a16="http://schemas.microsoft.com/office/drawing/2014/main" id="{29BABAD0-BED8-4086-9AFB-CF34C5E564A0}"/>
                  </a:ext>
                </a:extLst>
              </p:cNvPr>
              <p:cNvSpPr/>
              <p:nvPr/>
            </p:nvSpPr>
            <p:spPr>
              <a:xfrm>
                <a:off x="6586352"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97" name="object 345">
                <a:extLst>
                  <a:ext uri="{FF2B5EF4-FFF2-40B4-BE49-F238E27FC236}">
                    <a16:creationId xmlns:a16="http://schemas.microsoft.com/office/drawing/2014/main" id="{5421DB86-6068-4BB1-9D83-30E79F02B10A}"/>
                  </a:ext>
                </a:extLst>
              </p:cNvPr>
              <p:cNvSpPr/>
              <p:nvPr/>
            </p:nvSpPr>
            <p:spPr>
              <a:xfrm>
                <a:off x="6569279" y="4734049"/>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98" name="object 346">
                <a:extLst>
                  <a:ext uri="{FF2B5EF4-FFF2-40B4-BE49-F238E27FC236}">
                    <a16:creationId xmlns:a16="http://schemas.microsoft.com/office/drawing/2014/main" id="{A13A139D-0755-4B49-B5C6-1DC9F8FD4F54}"/>
                  </a:ext>
                </a:extLst>
              </p:cNvPr>
              <p:cNvSpPr/>
              <p:nvPr/>
            </p:nvSpPr>
            <p:spPr>
              <a:xfrm>
                <a:off x="6577731"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99" name="object 347">
                <a:extLst>
                  <a:ext uri="{FF2B5EF4-FFF2-40B4-BE49-F238E27FC236}">
                    <a16:creationId xmlns:a16="http://schemas.microsoft.com/office/drawing/2014/main" id="{3BBE9D70-ACAF-4EA7-8E4D-E018FB63B0CC}"/>
                  </a:ext>
                </a:extLst>
              </p:cNvPr>
              <p:cNvSpPr/>
              <p:nvPr/>
            </p:nvSpPr>
            <p:spPr>
              <a:xfrm>
                <a:off x="6560666" y="4734049"/>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00" name="object 348">
                <a:extLst>
                  <a:ext uri="{FF2B5EF4-FFF2-40B4-BE49-F238E27FC236}">
                    <a16:creationId xmlns:a16="http://schemas.microsoft.com/office/drawing/2014/main" id="{6CA88443-2084-4193-B29D-A38C55D56539}"/>
                  </a:ext>
                </a:extLst>
              </p:cNvPr>
              <p:cNvSpPr/>
              <p:nvPr/>
            </p:nvSpPr>
            <p:spPr>
              <a:xfrm>
                <a:off x="6558347"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201" name="object 349">
                <a:extLst>
                  <a:ext uri="{FF2B5EF4-FFF2-40B4-BE49-F238E27FC236}">
                    <a16:creationId xmlns:a16="http://schemas.microsoft.com/office/drawing/2014/main" id="{91B8161C-1007-46E5-B4E4-DE6F167A03B3}"/>
                  </a:ext>
                </a:extLst>
              </p:cNvPr>
              <p:cNvSpPr/>
              <p:nvPr/>
            </p:nvSpPr>
            <p:spPr>
              <a:xfrm>
                <a:off x="6541281" y="4734049"/>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69" name="object 350">
              <a:extLst>
                <a:ext uri="{FF2B5EF4-FFF2-40B4-BE49-F238E27FC236}">
                  <a16:creationId xmlns:a16="http://schemas.microsoft.com/office/drawing/2014/main" id="{99257772-8FF0-4380-B185-669E24B05244}"/>
                </a:ext>
              </a:extLst>
            </p:cNvPr>
            <p:cNvGrpSpPr/>
            <p:nvPr/>
          </p:nvGrpSpPr>
          <p:grpSpPr>
            <a:xfrm>
              <a:off x="3430676" y="2637754"/>
              <a:ext cx="21467" cy="37865"/>
              <a:chOff x="6239711" y="4704121"/>
              <a:chExt cx="34290" cy="60325"/>
            </a:xfrm>
          </p:grpSpPr>
          <p:sp>
            <p:nvSpPr>
              <p:cNvPr id="194" name="object 351">
                <a:extLst>
                  <a:ext uri="{FF2B5EF4-FFF2-40B4-BE49-F238E27FC236}">
                    <a16:creationId xmlns:a16="http://schemas.microsoft.com/office/drawing/2014/main" id="{ECFDF048-C725-47D5-A7BF-8E43B07372A1}"/>
                  </a:ext>
                </a:extLst>
              </p:cNvPr>
              <p:cNvSpPr/>
              <p:nvPr/>
            </p:nvSpPr>
            <p:spPr>
              <a:xfrm>
                <a:off x="6256778"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95" name="object 352">
                <a:extLst>
                  <a:ext uri="{FF2B5EF4-FFF2-40B4-BE49-F238E27FC236}">
                    <a16:creationId xmlns:a16="http://schemas.microsoft.com/office/drawing/2014/main" id="{91E29C1A-718B-4A64-BB98-1FB4D315DF78}"/>
                  </a:ext>
                </a:extLst>
              </p:cNvPr>
              <p:cNvSpPr/>
              <p:nvPr/>
            </p:nvSpPr>
            <p:spPr>
              <a:xfrm>
                <a:off x="6239711" y="473404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70" name="object 353">
              <a:extLst>
                <a:ext uri="{FF2B5EF4-FFF2-40B4-BE49-F238E27FC236}">
                  <a16:creationId xmlns:a16="http://schemas.microsoft.com/office/drawing/2014/main" id="{B883389E-5BA0-4112-B071-89091319846B}"/>
                </a:ext>
              </a:extLst>
            </p:cNvPr>
            <p:cNvGrpSpPr/>
            <p:nvPr/>
          </p:nvGrpSpPr>
          <p:grpSpPr>
            <a:xfrm>
              <a:off x="3351112" y="2637754"/>
              <a:ext cx="44523" cy="37865"/>
              <a:chOff x="6112619" y="4704121"/>
              <a:chExt cx="71120" cy="60325"/>
            </a:xfrm>
          </p:grpSpPr>
          <p:sp>
            <p:nvSpPr>
              <p:cNvPr id="188" name="object 354">
                <a:extLst>
                  <a:ext uri="{FF2B5EF4-FFF2-40B4-BE49-F238E27FC236}">
                    <a16:creationId xmlns:a16="http://schemas.microsoft.com/office/drawing/2014/main" id="{985C3CC8-9EB2-4816-AAA8-CC318B0FA129}"/>
                  </a:ext>
                </a:extLst>
              </p:cNvPr>
              <p:cNvSpPr/>
              <p:nvPr/>
            </p:nvSpPr>
            <p:spPr>
              <a:xfrm>
                <a:off x="6166308"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89" name="object 355">
                <a:extLst>
                  <a:ext uri="{FF2B5EF4-FFF2-40B4-BE49-F238E27FC236}">
                    <a16:creationId xmlns:a16="http://schemas.microsoft.com/office/drawing/2014/main" id="{A1DC249D-0F55-48D0-A965-2A3BAD6E639C}"/>
                  </a:ext>
                </a:extLst>
              </p:cNvPr>
              <p:cNvSpPr/>
              <p:nvPr/>
            </p:nvSpPr>
            <p:spPr>
              <a:xfrm>
                <a:off x="6149237" y="473404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90" name="object 356">
                <a:extLst>
                  <a:ext uri="{FF2B5EF4-FFF2-40B4-BE49-F238E27FC236}">
                    <a16:creationId xmlns:a16="http://schemas.microsoft.com/office/drawing/2014/main" id="{ED662229-CC86-47E9-94E7-03F9FAB0552B}"/>
                  </a:ext>
                </a:extLst>
              </p:cNvPr>
              <p:cNvSpPr/>
              <p:nvPr/>
            </p:nvSpPr>
            <p:spPr>
              <a:xfrm>
                <a:off x="6146918"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91" name="object 357">
                <a:extLst>
                  <a:ext uri="{FF2B5EF4-FFF2-40B4-BE49-F238E27FC236}">
                    <a16:creationId xmlns:a16="http://schemas.microsoft.com/office/drawing/2014/main" id="{56AFF2CC-E242-4E0D-A4E7-DFC1BF555BB6}"/>
                  </a:ext>
                </a:extLst>
              </p:cNvPr>
              <p:cNvSpPr/>
              <p:nvPr/>
            </p:nvSpPr>
            <p:spPr>
              <a:xfrm>
                <a:off x="6129851" y="473404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92" name="object 358">
                <a:extLst>
                  <a:ext uri="{FF2B5EF4-FFF2-40B4-BE49-F238E27FC236}">
                    <a16:creationId xmlns:a16="http://schemas.microsoft.com/office/drawing/2014/main" id="{AA8F8564-15E0-4410-A4E5-4FAFC148CE32}"/>
                  </a:ext>
                </a:extLst>
              </p:cNvPr>
              <p:cNvSpPr/>
              <p:nvPr/>
            </p:nvSpPr>
            <p:spPr>
              <a:xfrm>
                <a:off x="6129690"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93" name="object 359">
                <a:extLst>
                  <a:ext uri="{FF2B5EF4-FFF2-40B4-BE49-F238E27FC236}">
                    <a16:creationId xmlns:a16="http://schemas.microsoft.com/office/drawing/2014/main" id="{1247C088-AC88-4CF3-AA3D-40E72B576EC9}"/>
                  </a:ext>
                </a:extLst>
              </p:cNvPr>
              <p:cNvSpPr/>
              <p:nvPr/>
            </p:nvSpPr>
            <p:spPr>
              <a:xfrm>
                <a:off x="6112619" y="473404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71" name="object 360">
              <a:extLst>
                <a:ext uri="{FF2B5EF4-FFF2-40B4-BE49-F238E27FC236}">
                  <a16:creationId xmlns:a16="http://schemas.microsoft.com/office/drawing/2014/main" id="{DE54280B-1257-4D7B-8BBF-423D0F8AEEE9}"/>
                </a:ext>
              </a:extLst>
            </p:cNvPr>
            <p:cNvGrpSpPr/>
            <p:nvPr/>
          </p:nvGrpSpPr>
          <p:grpSpPr>
            <a:xfrm>
              <a:off x="3228398" y="2637754"/>
              <a:ext cx="32200" cy="37865"/>
              <a:chOff x="5916599" y="4704121"/>
              <a:chExt cx="51435" cy="60325"/>
            </a:xfrm>
          </p:grpSpPr>
          <p:sp>
            <p:nvSpPr>
              <p:cNvPr id="182" name="object 361">
                <a:extLst>
                  <a:ext uri="{FF2B5EF4-FFF2-40B4-BE49-F238E27FC236}">
                    <a16:creationId xmlns:a16="http://schemas.microsoft.com/office/drawing/2014/main" id="{2792559F-02FA-427E-8699-197AD6782D08}"/>
                  </a:ext>
                </a:extLst>
              </p:cNvPr>
              <p:cNvSpPr/>
              <p:nvPr/>
            </p:nvSpPr>
            <p:spPr>
              <a:xfrm>
                <a:off x="5950898"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83" name="object 362">
                <a:extLst>
                  <a:ext uri="{FF2B5EF4-FFF2-40B4-BE49-F238E27FC236}">
                    <a16:creationId xmlns:a16="http://schemas.microsoft.com/office/drawing/2014/main" id="{017C6E35-89C5-4968-8342-00EE39180F4A}"/>
                  </a:ext>
                </a:extLst>
              </p:cNvPr>
              <p:cNvSpPr/>
              <p:nvPr/>
            </p:nvSpPr>
            <p:spPr>
              <a:xfrm>
                <a:off x="5933833" y="473404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84" name="object 363">
                <a:extLst>
                  <a:ext uri="{FF2B5EF4-FFF2-40B4-BE49-F238E27FC236}">
                    <a16:creationId xmlns:a16="http://schemas.microsoft.com/office/drawing/2014/main" id="{66B55F81-2E7B-4C3A-A695-18CAAA37F101}"/>
                  </a:ext>
                </a:extLst>
              </p:cNvPr>
              <p:cNvSpPr/>
              <p:nvPr/>
            </p:nvSpPr>
            <p:spPr>
              <a:xfrm>
                <a:off x="5942285"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85" name="object 364">
                <a:extLst>
                  <a:ext uri="{FF2B5EF4-FFF2-40B4-BE49-F238E27FC236}">
                    <a16:creationId xmlns:a16="http://schemas.microsoft.com/office/drawing/2014/main" id="{304C01A0-302F-47DE-BF57-A1D107AE110D}"/>
                  </a:ext>
                </a:extLst>
              </p:cNvPr>
              <p:cNvSpPr/>
              <p:nvPr/>
            </p:nvSpPr>
            <p:spPr>
              <a:xfrm>
                <a:off x="5925219" y="473404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86" name="object 365">
                <a:extLst>
                  <a:ext uri="{FF2B5EF4-FFF2-40B4-BE49-F238E27FC236}">
                    <a16:creationId xmlns:a16="http://schemas.microsoft.com/office/drawing/2014/main" id="{F139E54B-81EE-497F-A6D8-615CE847893B}"/>
                  </a:ext>
                </a:extLst>
              </p:cNvPr>
              <p:cNvSpPr/>
              <p:nvPr/>
            </p:nvSpPr>
            <p:spPr>
              <a:xfrm>
                <a:off x="5933665"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87" name="object 366">
                <a:extLst>
                  <a:ext uri="{FF2B5EF4-FFF2-40B4-BE49-F238E27FC236}">
                    <a16:creationId xmlns:a16="http://schemas.microsoft.com/office/drawing/2014/main" id="{686E9174-415D-4E3A-B251-DD2844E5DD8C}"/>
                  </a:ext>
                </a:extLst>
              </p:cNvPr>
              <p:cNvSpPr/>
              <p:nvPr/>
            </p:nvSpPr>
            <p:spPr>
              <a:xfrm>
                <a:off x="5916599" y="473404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72" name="object 367">
              <a:extLst>
                <a:ext uri="{FF2B5EF4-FFF2-40B4-BE49-F238E27FC236}">
                  <a16:creationId xmlns:a16="http://schemas.microsoft.com/office/drawing/2014/main" id="{86C4639D-2D29-43FA-A12B-829D80871310}"/>
                </a:ext>
              </a:extLst>
            </p:cNvPr>
            <p:cNvGrpSpPr/>
            <p:nvPr/>
          </p:nvGrpSpPr>
          <p:grpSpPr>
            <a:xfrm>
              <a:off x="3093550" y="2637754"/>
              <a:ext cx="45716" cy="37865"/>
              <a:chOff x="5701196" y="4704121"/>
              <a:chExt cx="73025" cy="60325"/>
            </a:xfrm>
          </p:grpSpPr>
          <p:sp>
            <p:nvSpPr>
              <p:cNvPr id="174" name="object 368">
                <a:extLst>
                  <a:ext uri="{FF2B5EF4-FFF2-40B4-BE49-F238E27FC236}">
                    <a16:creationId xmlns:a16="http://schemas.microsoft.com/office/drawing/2014/main" id="{DD92052F-9BAB-496C-B13B-F2A6ACA45C72}"/>
                  </a:ext>
                </a:extLst>
              </p:cNvPr>
              <p:cNvSpPr/>
              <p:nvPr/>
            </p:nvSpPr>
            <p:spPr>
              <a:xfrm>
                <a:off x="5757038"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75" name="object 369">
                <a:extLst>
                  <a:ext uri="{FF2B5EF4-FFF2-40B4-BE49-F238E27FC236}">
                    <a16:creationId xmlns:a16="http://schemas.microsoft.com/office/drawing/2014/main" id="{B743FEA6-F4FF-421B-AF97-C915B223899D}"/>
                  </a:ext>
                </a:extLst>
              </p:cNvPr>
              <p:cNvSpPr/>
              <p:nvPr/>
            </p:nvSpPr>
            <p:spPr>
              <a:xfrm>
                <a:off x="5739965" y="473404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76" name="object 370">
                <a:extLst>
                  <a:ext uri="{FF2B5EF4-FFF2-40B4-BE49-F238E27FC236}">
                    <a16:creationId xmlns:a16="http://schemas.microsoft.com/office/drawing/2014/main" id="{7E466B71-F999-40E7-97BB-6A2B4DE3C935}"/>
                  </a:ext>
                </a:extLst>
              </p:cNvPr>
              <p:cNvSpPr/>
              <p:nvPr/>
            </p:nvSpPr>
            <p:spPr>
              <a:xfrm>
                <a:off x="5735495"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77" name="object 371">
                <a:extLst>
                  <a:ext uri="{FF2B5EF4-FFF2-40B4-BE49-F238E27FC236}">
                    <a16:creationId xmlns:a16="http://schemas.microsoft.com/office/drawing/2014/main" id="{A433B0A8-A51C-4F51-BE58-81EBEC636D88}"/>
                  </a:ext>
                </a:extLst>
              </p:cNvPr>
              <p:cNvSpPr/>
              <p:nvPr/>
            </p:nvSpPr>
            <p:spPr>
              <a:xfrm>
                <a:off x="5718428" y="473404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78" name="object 372">
                <a:extLst>
                  <a:ext uri="{FF2B5EF4-FFF2-40B4-BE49-F238E27FC236}">
                    <a16:creationId xmlns:a16="http://schemas.microsoft.com/office/drawing/2014/main" id="{B0F62C4F-E75A-41DB-8538-634B9E86358B}"/>
                  </a:ext>
                </a:extLst>
              </p:cNvPr>
              <p:cNvSpPr/>
              <p:nvPr/>
            </p:nvSpPr>
            <p:spPr>
              <a:xfrm>
                <a:off x="5726875"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79" name="object 373">
                <a:extLst>
                  <a:ext uri="{FF2B5EF4-FFF2-40B4-BE49-F238E27FC236}">
                    <a16:creationId xmlns:a16="http://schemas.microsoft.com/office/drawing/2014/main" id="{28087B42-46FA-4254-89D0-4F2A7E1F567D}"/>
                  </a:ext>
                </a:extLst>
              </p:cNvPr>
              <p:cNvSpPr/>
              <p:nvPr/>
            </p:nvSpPr>
            <p:spPr>
              <a:xfrm>
                <a:off x="5709809" y="473404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80" name="object 374">
                <a:extLst>
                  <a:ext uri="{FF2B5EF4-FFF2-40B4-BE49-F238E27FC236}">
                    <a16:creationId xmlns:a16="http://schemas.microsoft.com/office/drawing/2014/main" id="{A92E213F-82D6-469C-BD8B-FF85F9CFB674}"/>
                  </a:ext>
                </a:extLst>
              </p:cNvPr>
              <p:cNvSpPr/>
              <p:nvPr/>
            </p:nvSpPr>
            <p:spPr>
              <a:xfrm>
                <a:off x="5718261" y="470412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81" name="object 375">
                <a:extLst>
                  <a:ext uri="{FF2B5EF4-FFF2-40B4-BE49-F238E27FC236}">
                    <a16:creationId xmlns:a16="http://schemas.microsoft.com/office/drawing/2014/main" id="{ACBD2FDA-45BC-4C5D-8F11-335D4C3C3A96}"/>
                  </a:ext>
                </a:extLst>
              </p:cNvPr>
              <p:cNvSpPr/>
              <p:nvPr/>
            </p:nvSpPr>
            <p:spPr>
              <a:xfrm>
                <a:off x="5701196" y="473404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73" name="object 376">
              <a:extLst>
                <a:ext uri="{FF2B5EF4-FFF2-40B4-BE49-F238E27FC236}">
                  <a16:creationId xmlns:a16="http://schemas.microsoft.com/office/drawing/2014/main" id="{081FFDD4-69AF-4EFD-94F1-700186CE15BC}"/>
                </a:ext>
              </a:extLst>
            </p:cNvPr>
            <p:cNvGrpSpPr/>
            <p:nvPr/>
          </p:nvGrpSpPr>
          <p:grpSpPr>
            <a:xfrm>
              <a:off x="2976228" y="2589085"/>
              <a:ext cx="21467" cy="37865"/>
              <a:chOff x="5513790" y="4626583"/>
              <a:chExt cx="34290" cy="60325"/>
            </a:xfrm>
          </p:grpSpPr>
          <p:sp>
            <p:nvSpPr>
              <p:cNvPr id="172" name="object 377">
                <a:extLst>
                  <a:ext uri="{FF2B5EF4-FFF2-40B4-BE49-F238E27FC236}">
                    <a16:creationId xmlns:a16="http://schemas.microsoft.com/office/drawing/2014/main" id="{DDC51796-915A-4B3F-ADF2-6CCB0055532E}"/>
                  </a:ext>
                </a:extLst>
              </p:cNvPr>
              <p:cNvSpPr/>
              <p:nvPr/>
            </p:nvSpPr>
            <p:spPr>
              <a:xfrm>
                <a:off x="5530856"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73" name="object 378">
                <a:extLst>
                  <a:ext uri="{FF2B5EF4-FFF2-40B4-BE49-F238E27FC236}">
                    <a16:creationId xmlns:a16="http://schemas.microsoft.com/office/drawing/2014/main" id="{F922FCA5-3FD2-4127-88FA-73B669054DF3}"/>
                  </a:ext>
                </a:extLst>
              </p:cNvPr>
              <p:cNvSpPr/>
              <p:nvPr/>
            </p:nvSpPr>
            <p:spPr>
              <a:xfrm>
                <a:off x="5513790"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74" name="object 379">
              <a:extLst>
                <a:ext uri="{FF2B5EF4-FFF2-40B4-BE49-F238E27FC236}">
                  <a16:creationId xmlns:a16="http://schemas.microsoft.com/office/drawing/2014/main" id="{1A4D1509-57F8-43CC-BA2A-33E30E80C099}"/>
                </a:ext>
              </a:extLst>
            </p:cNvPr>
            <p:cNvGrpSpPr/>
            <p:nvPr/>
          </p:nvGrpSpPr>
          <p:grpSpPr>
            <a:xfrm>
              <a:off x="2771257" y="2589085"/>
              <a:ext cx="107730" cy="37865"/>
              <a:chOff x="5186375" y="4626583"/>
              <a:chExt cx="172085" cy="60325"/>
            </a:xfrm>
          </p:grpSpPr>
          <p:sp>
            <p:nvSpPr>
              <p:cNvPr id="160" name="object 380">
                <a:extLst>
                  <a:ext uri="{FF2B5EF4-FFF2-40B4-BE49-F238E27FC236}">
                    <a16:creationId xmlns:a16="http://schemas.microsoft.com/office/drawing/2014/main" id="{558A373C-6A5B-4DC3-9097-5F3D730BAC35}"/>
                  </a:ext>
                </a:extLst>
              </p:cNvPr>
              <p:cNvSpPr/>
              <p:nvPr/>
            </p:nvSpPr>
            <p:spPr>
              <a:xfrm>
                <a:off x="5341298"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61" name="object 381">
                <a:extLst>
                  <a:ext uri="{FF2B5EF4-FFF2-40B4-BE49-F238E27FC236}">
                    <a16:creationId xmlns:a16="http://schemas.microsoft.com/office/drawing/2014/main" id="{6F4E0CBE-8B4A-4F4C-A383-EC381652502F}"/>
                  </a:ext>
                </a:extLst>
              </p:cNvPr>
              <p:cNvSpPr/>
              <p:nvPr/>
            </p:nvSpPr>
            <p:spPr>
              <a:xfrm>
                <a:off x="5324233"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62" name="object 382">
                <a:extLst>
                  <a:ext uri="{FF2B5EF4-FFF2-40B4-BE49-F238E27FC236}">
                    <a16:creationId xmlns:a16="http://schemas.microsoft.com/office/drawing/2014/main" id="{40353A21-2CFA-4ED3-A437-3FEF13E68C60}"/>
                  </a:ext>
                </a:extLst>
              </p:cNvPr>
              <p:cNvSpPr/>
              <p:nvPr/>
            </p:nvSpPr>
            <p:spPr>
              <a:xfrm>
                <a:off x="5324066"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63" name="object 383">
                <a:extLst>
                  <a:ext uri="{FF2B5EF4-FFF2-40B4-BE49-F238E27FC236}">
                    <a16:creationId xmlns:a16="http://schemas.microsoft.com/office/drawing/2014/main" id="{9FA896DD-6EAF-4658-ADDE-E88A0978F96E}"/>
                  </a:ext>
                </a:extLst>
              </p:cNvPr>
              <p:cNvSpPr/>
              <p:nvPr/>
            </p:nvSpPr>
            <p:spPr>
              <a:xfrm>
                <a:off x="5306999"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64" name="object 384">
                <a:extLst>
                  <a:ext uri="{FF2B5EF4-FFF2-40B4-BE49-F238E27FC236}">
                    <a16:creationId xmlns:a16="http://schemas.microsoft.com/office/drawing/2014/main" id="{A679766D-0A21-4720-841E-D7BA0DA7BE16}"/>
                  </a:ext>
                </a:extLst>
              </p:cNvPr>
              <p:cNvSpPr/>
              <p:nvPr/>
            </p:nvSpPr>
            <p:spPr>
              <a:xfrm>
                <a:off x="5315453"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65" name="object 385">
                <a:extLst>
                  <a:ext uri="{FF2B5EF4-FFF2-40B4-BE49-F238E27FC236}">
                    <a16:creationId xmlns:a16="http://schemas.microsoft.com/office/drawing/2014/main" id="{F2A78245-532D-4F91-A3C8-6DD163DD677B}"/>
                  </a:ext>
                </a:extLst>
              </p:cNvPr>
              <p:cNvSpPr/>
              <p:nvPr/>
            </p:nvSpPr>
            <p:spPr>
              <a:xfrm>
                <a:off x="5298386"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66" name="object 386">
                <a:extLst>
                  <a:ext uri="{FF2B5EF4-FFF2-40B4-BE49-F238E27FC236}">
                    <a16:creationId xmlns:a16="http://schemas.microsoft.com/office/drawing/2014/main" id="{1742CD59-C9A1-4B19-B6F6-64FC1345DE75}"/>
                  </a:ext>
                </a:extLst>
              </p:cNvPr>
              <p:cNvSpPr/>
              <p:nvPr/>
            </p:nvSpPr>
            <p:spPr>
              <a:xfrm>
                <a:off x="5300371"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67" name="object 387">
                <a:extLst>
                  <a:ext uri="{FF2B5EF4-FFF2-40B4-BE49-F238E27FC236}">
                    <a16:creationId xmlns:a16="http://schemas.microsoft.com/office/drawing/2014/main" id="{274BB39A-9E65-46AC-B336-C4D4824366A3}"/>
                  </a:ext>
                </a:extLst>
              </p:cNvPr>
              <p:cNvSpPr/>
              <p:nvPr/>
            </p:nvSpPr>
            <p:spPr>
              <a:xfrm>
                <a:off x="5283305"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68" name="object 388">
                <a:extLst>
                  <a:ext uri="{FF2B5EF4-FFF2-40B4-BE49-F238E27FC236}">
                    <a16:creationId xmlns:a16="http://schemas.microsoft.com/office/drawing/2014/main" id="{B80722AF-7787-48D2-943E-BEFF93AD1647}"/>
                  </a:ext>
                </a:extLst>
              </p:cNvPr>
              <p:cNvSpPr/>
              <p:nvPr/>
            </p:nvSpPr>
            <p:spPr>
              <a:xfrm>
                <a:off x="5268062"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69" name="object 389">
                <a:extLst>
                  <a:ext uri="{FF2B5EF4-FFF2-40B4-BE49-F238E27FC236}">
                    <a16:creationId xmlns:a16="http://schemas.microsoft.com/office/drawing/2014/main" id="{F19064F5-FAD6-4A0F-8572-EDF6DAA07F87}"/>
                  </a:ext>
                </a:extLst>
              </p:cNvPr>
              <p:cNvSpPr/>
              <p:nvPr/>
            </p:nvSpPr>
            <p:spPr>
              <a:xfrm>
                <a:off x="5250997"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70" name="object 390">
                <a:extLst>
                  <a:ext uri="{FF2B5EF4-FFF2-40B4-BE49-F238E27FC236}">
                    <a16:creationId xmlns:a16="http://schemas.microsoft.com/office/drawing/2014/main" id="{8E262D34-A047-4441-ADE6-A52E55A5D4D5}"/>
                  </a:ext>
                </a:extLst>
              </p:cNvPr>
              <p:cNvSpPr/>
              <p:nvPr/>
            </p:nvSpPr>
            <p:spPr>
              <a:xfrm>
                <a:off x="5203440"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71" name="object 391">
                <a:extLst>
                  <a:ext uri="{FF2B5EF4-FFF2-40B4-BE49-F238E27FC236}">
                    <a16:creationId xmlns:a16="http://schemas.microsoft.com/office/drawing/2014/main" id="{F822BEA4-3BA0-42F4-90AD-53B849603A6B}"/>
                  </a:ext>
                </a:extLst>
              </p:cNvPr>
              <p:cNvSpPr/>
              <p:nvPr/>
            </p:nvSpPr>
            <p:spPr>
              <a:xfrm>
                <a:off x="5186375"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75" name="object 392">
              <a:extLst>
                <a:ext uri="{FF2B5EF4-FFF2-40B4-BE49-F238E27FC236}">
                  <a16:creationId xmlns:a16="http://schemas.microsoft.com/office/drawing/2014/main" id="{4ACBB75A-76D0-473D-A88D-5D62BC492E22}"/>
                </a:ext>
              </a:extLst>
            </p:cNvPr>
            <p:cNvGrpSpPr/>
            <p:nvPr/>
          </p:nvGrpSpPr>
          <p:grpSpPr>
            <a:xfrm>
              <a:off x="2697089" y="2589085"/>
              <a:ext cx="43331" cy="37865"/>
              <a:chOff x="5067901" y="4626583"/>
              <a:chExt cx="69215" cy="60325"/>
            </a:xfrm>
          </p:grpSpPr>
          <p:sp>
            <p:nvSpPr>
              <p:cNvPr id="150" name="object 393">
                <a:extLst>
                  <a:ext uri="{FF2B5EF4-FFF2-40B4-BE49-F238E27FC236}">
                    <a16:creationId xmlns:a16="http://schemas.microsoft.com/office/drawing/2014/main" id="{B74EB0A3-DA27-417C-B801-ECFAF8CEF632}"/>
                  </a:ext>
                </a:extLst>
              </p:cNvPr>
              <p:cNvSpPr/>
              <p:nvPr/>
            </p:nvSpPr>
            <p:spPr>
              <a:xfrm>
                <a:off x="5119433"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51" name="object 394">
                <a:extLst>
                  <a:ext uri="{FF2B5EF4-FFF2-40B4-BE49-F238E27FC236}">
                    <a16:creationId xmlns:a16="http://schemas.microsoft.com/office/drawing/2014/main" id="{B561FE60-05FA-498F-8B68-EB160648E1C1}"/>
                  </a:ext>
                </a:extLst>
              </p:cNvPr>
              <p:cNvSpPr/>
              <p:nvPr/>
            </p:nvSpPr>
            <p:spPr>
              <a:xfrm>
                <a:off x="5102367"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52" name="object 395">
                <a:extLst>
                  <a:ext uri="{FF2B5EF4-FFF2-40B4-BE49-F238E27FC236}">
                    <a16:creationId xmlns:a16="http://schemas.microsoft.com/office/drawing/2014/main" id="{D0622B94-2465-4C9D-B22D-60722060B895}"/>
                  </a:ext>
                </a:extLst>
              </p:cNvPr>
              <p:cNvSpPr/>
              <p:nvPr/>
            </p:nvSpPr>
            <p:spPr>
              <a:xfrm>
                <a:off x="5110813"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53" name="object 396">
                <a:extLst>
                  <a:ext uri="{FF2B5EF4-FFF2-40B4-BE49-F238E27FC236}">
                    <a16:creationId xmlns:a16="http://schemas.microsoft.com/office/drawing/2014/main" id="{7A6F4ED8-E2AC-4BC1-AE29-AC337BD5E553}"/>
                  </a:ext>
                </a:extLst>
              </p:cNvPr>
              <p:cNvSpPr/>
              <p:nvPr/>
            </p:nvSpPr>
            <p:spPr>
              <a:xfrm>
                <a:off x="5093747"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54" name="object 397">
                <a:extLst>
                  <a:ext uri="{FF2B5EF4-FFF2-40B4-BE49-F238E27FC236}">
                    <a16:creationId xmlns:a16="http://schemas.microsoft.com/office/drawing/2014/main" id="{98E0C810-2AE8-4915-84A8-EBB54C1F82E0}"/>
                  </a:ext>
                </a:extLst>
              </p:cNvPr>
              <p:cNvSpPr/>
              <p:nvPr/>
            </p:nvSpPr>
            <p:spPr>
              <a:xfrm>
                <a:off x="5102199"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55" name="object 398">
                <a:extLst>
                  <a:ext uri="{FF2B5EF4-FFF2-40B4-BE49-F238E27FC236}">
                    <a16:creationId xmlns:a16="http://schemas.microsoft.com/office/drawing/2014/main" id="{2E32F346-5C38-4CEC-82ED-7338CFEFA305}"/>
                  </a:ext>
                </a:extLst>
              </p:cNvPr>
              <p:cNvSpPr/>
              <p:nvPr/>
            </p:nvSpPr>
            <p:spPr>
              <a:xfrm>
                <a:off x="5085134"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56" name="object 399">
                <a:extLst>
                  <a:ext uri="{FF2B5EF4-FFF2-40B4-BE49-F238E27FC236}">
                    <a16:creationId xmlns:a16="http://schemas.microsoft.com/office/drawing/2014/main" id="{B456DDFD-46A5-445F-BF22-6C98B531A55C}"/>
                  </a:ext>
                </a:extLst>
              </p:cNvPr>
              <p:cNvSpPr/>
              <p:nvPr/>
            </p:nvSpPr>
            <p:spPr>
              <a:xfrm>
                <a:off x="5093580"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57" name="object 400">
                <a:extLst>
                  <a:ext uri="{FF2B5EF4-FFF2-40B4-BE49-F238E27FC236}">
                    <a16:creationId xmlns:a16="http://schemas.microsoft.com/office/drawing/2014/main" id="{8176F992-A83E-49BB-9232-3E52174A71E3}"/>
                  </a:ext>
                </a:extLst>
              </p:cNvPr>
              <p:cNvSpPr/>
              <p:nvPr/>
            </p:nvSpPr>
            <p:spPr>
              <a:xfrm>
                <a:off x="5076515"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58" name="object 401">
                <a:extLst>
                  <a:ext uri="{FF2B5EF4-FFF2-40B4-BE49-F238E27FC236}">
                    <a16:creationId xmlns:a16="http://schemas.microsoft.com/office/drawing/2014/main" id="{D1D3059C-F447-4FD7-8AFB-72357D3B8EA5}"/>
                  </a:ext>
                </a:extLst>
              </p:cNvPr>
              <p:cNvSpPr/>
              <p:nvPr/>
            </p:nvSpPr>
            <p:spPr>
              <a:xfrm>
                <a:off x="5084966"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59" name="object 402">
                <a:extLst>
                  <a:ext uri="{FF2B5EF4-FFF2-40B4-BE49-F238E27FC236}">
                    <a16:creationId xmlns:a16="http://schemas.microsoft.com/office/drawing/2014/main" id="{F1CA6F8D-51EA-4FD2-9965-C20F9A4987CC}"/>
                  </a:ext>
                </a:extLst>
              </p:cNvPr>
              <p:cNvSpPr/>
              <p:nvPr/>
            </p:nvSpPr>
            <p:spPr>
              <a:xfrm>
                <a:off x="5067901"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76" name="object 403">
              <a:extLst>
                <a:ext uri="{FF2B5EF4-FFF2-40B4-BE49-F238E27FC236}">
                  <a16:creationId xmlns:a16="http://schemas.microsoft.com/office/drawing/2014/main" id="{0662FBA3-9554-40AD-8A2C-51FB65CEFEF1}"/>
                </a:ext>
              </a:extLst>
            </p:cNvPr>
            <p:cNvGrpSpPr/>
            <p:nvPr/>
          </p:nvGrpSpPr>
          <p:grpSpPr>
            <a:xfrm>
              <a:off x="2566281" y="2547168"/>
              <a:ext cx="105345" cy="79715"/>
              <a:chOff x="4858952" y="4559803"/>
              <a:chExt cx="168275" cy="127000"/>
            </a:xfrm>
          </p:grpSpPr>
          <p:sp>
            <p:nvSpPr>
              <p:cNvPr id="140" name="object 404">
                <a:extLst>
                  <a:ext uri="{FF2B5EF4-FFF2-40B4-BE49-F238E27FC236}">
                    <a16:creationId xmlns:a16="http://schemas.microsoft.com/office/drawing/2014/main" id="{1C0D2D92-7A81-4A53-80D9-96AD60F7401D}"/>
                  </a:ext>
                </a:extLst>
              </p:cNvPr>
              <p:cNvSpPr/>
              <p:nvPr/>
            </p:nvSpPr>
            <p:spPr>
              <a:xfrm>
                <a:off x="5009573" y="462658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41" name="object 405">
                <a:extLst>
                  <a:ext uri="{FF2B5EF4-FFF2-40B4-BE49-F238E27FC236}">
                    <a16:creationId xmlns:a16="http://schemas.microsoft.com/office/drawing/2014/main" id="{CBCB3FDD-17A2-4CA1-885C-68608F9CFA5F}"/>
                  </a:ext>
                </a:extLst>
              </p:cNvPr>
              <p:cNvSpPr/>
              <p:nvPr/>
            </p:nvSpPr>
            <p:spPr>
              <a:xfrm>
                <a:off x="4992507" y="465649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42" name="object 406">
                <a:extLst>
                  <a:ext uri="{FF2B5EF4-FFF2-40B4-BE49-F238E27FC236}">
                    <a16:creationId xmlns:a16="http://schemas.microsoft.com/office/drawing/2014/main" id="{A9FE9621-256C-46E0-AD62-42461A52D022}"/>
                  </a:ext>
                </a:extLst>
              </p:cNvPr>
              <p:cNvSpPr/>
              <p:nvPr/>
            </p:nvSpPr>
            <p:spPr>
              <a:xfrm>
                <a:off x="4988036" y="459426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43" name="object 407">
                <a:extLst>
                  <a:ext uri="{FF2B5EF4-FFF2-40B4-BE49-F238E27FC236}">
                    <a16:creationId xmlns:a16="http://schemas.microsoft.com/office/drawing/2014/main" id="{18AFD309-4E4A-446B-812E-9EDBE178E39A}"/>
                  </a:ext>
                </a:extLst>
              </p:cNvPr>
              <p:cNvSpPr/>
              <p:nvPr/>
            </p:nvSpPr>
            <p:spPr>
              <a:xfrm>
                <a:off x="4970965" y="462418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44" name="object 408">
                <a:extLst>
                  <a:ext uri="{FF2B5EF4-FFF2-40B4-BE49-F238E27FC236}">
                    <a16:creationId xmlns:a16="http://schemas.microsoft.com/office/drawing/2014/main" id="{E153A280-3D38-46A9-BBC6-790646721A62}"/>
                  </a:ext>
                </a:extLst>
              </p:cNvPr>
              <p:cNvSpPr/>
              <p:nvPr/>
            </p:nvSpPr>
            <p:spPr>
              <a:xfrm>
                <a:off x="4955722" y="459426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45" name="object 409">
                <a:extLst>
                  <a:ext uri="{FF2B5EF4-FFF2-40B4-BE49-F238E27FC236}">
                    <a16:creationId xmlns:a16="http://schemas.microsoft.com/office/drawing/2014/main" id="{29D21DDC-EF2B-4256-B300-B625192A44F9}"/>
                  </a:ext>
                </a:extLst>
              </p:cNvPr>
              <p:cNvSpPr/>
              <p:nvPr/>
            </p:nvSpPr>
            <p:spPr>
              <a:xfrm>
                <a:off x="4938656" y="462418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46" name="object 410">
                <a:extLst>
                  <a:ext uri="{FF2B5EF4-FFF2-40B4-BE49-F238E27FC236}">
                    <a16:creationId xmlns:a16="http://schemas.microsoft.com/office/drawing/2014/main" id="{0F399848-1FDC-4196-B055-559CB1CFD0B0}"/>
                  </a:ext>
                </a:extLst>
              </p:cNvPr>
              <p:cNvSpPr/>
              <p:nvPr/>
            </p:nvSpPr>
            <p:spPr>
              <a:xfrm>
                <a:off x="4901871" y="455980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47" name="object 411">
                <a:extLst>
                  <a:ext uri="{FF2B5EF4-FFF2-40B4-BE49-F238E27FC236}">
                    <a16:creationId xmlns:a16="http://schemas.microsoft.com/office/drawing/2014/main" id="{B892F43C-B82B-4EE6-BE2E-0D13DCCE77B5}"/>
                  </a:ext>
                </a:extLst>
              </p:cNvPr>
              <p:cNvSpPr/>
              <p:nvPr/>
            </p:nvSpPr>
            <p:spPr>
              <a:xfrm>
                <a:off x="4884806" y="4589723"/>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48" name="object 412">
                <a:extLst>
                  <a:ext uri="{FF2B5EF4-FFF2-40B4-BE49-F238E27FC236}">
                    <a16:creationId xmlns:a16="http://schemas.microsoft.com/office/drawing/2014/main" id="{038F95D1-F7C1-400F-9160-232C9474E030}"/>
                  </a:ext>
                </a:extLst>
              </p:cNvPr>
              <p:cNvSpPr/>
              <p:nvPr/>
            </p:nvSpPr>
            <p:spPr>
              <a:xfrm>
                <a:off x="4876025" y="455980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49" name="object 413">
                <a:extLst>
                  <a:ext uri="{FF2B5EF4-FFF2-40B4-BE49-F238E27FC236}">
                    <a16:creationId xmlns:a16="http://schemas.microsoft.com/office/drawing/2014/main" id="{627A1FCF-3454-4832-9C9A-7C16C11422D5}"/>
                  </a:ext>
                </a:extLst>
              </p:cNvPr>
              <p:cNvSpPr/>
              <p:nvPr/>
            </p:nvSpPr>
            <p:spPr>
              <a:xfrm>
                <a:off x="4858952" y="4589723"/>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77" name="object 414">
              <a:extLst>
                <a:ext uri="{FF2B5EF4-FFF2-40B4-BE49-F238E27FC236}">
                  <a16:creationId xmlns:a16="http://schemas.microsoft.com/office/drawing/2014/main" id="{30CCEA47-117F-4745-9AD5-E6E617DE4412}"/>
                </a:ext>
              </a:extLst>
            </p:cNvPr>
            <p:cNvGrpSpPr/>
            <p:nvPr/>
          </p:nvGrpSpPr>
          <p:grpSpPr>
            <a:xfrm>
              <a:off x="2456379" y="2525534"/>
              <a:ext cx="41740" cy="37865"/>
              <a:chOff x="4683398" y="4525336"/>
              <a:chExt cx="66675" cy="60325"/>
            </a:xfrm>
          </p:grpSpPr>
          <p:sp>
            <p:nvSpPr>
              <p:cNvPr id="132" name="object 415">
                <a:extLst>
                  <a:ext uri="{FF2B5EF4-FFF2-40B4-BE49-F238E27FC236}">
                    <a16:creationId xmlns:a16="http://schemas.microsoft.com/office/drawing/2014/main" id="{E3EBD5E4-0435-404D-86FA-1757AA04B209}"/>
                  </a:ext>
                </a:extLst>
              </p:cNvPr>
              <p:cNvSpPr/>
              <p:nvPr/>
            </p:nvSpPr>
            <p:spPr>
              <a:xfrm>
                <a:off x="4732778" y="45253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33" name="object 416">
                <a:extLst>
                  <a:ext uri="{FF2B5EF4-FFF2-40B4-BE49-F238E27FC236}">
                    <a16:creationId xmlns:a16="http://schemas.microsoft.com/office/drawing/2014/main" id="{B2E46FFD-E134-49A8-A196-CDD5D41161A7}"/>
                  </a:ext>
                </a:extLst>
              </p:cNvPr>
              <p:cNvSpPr/>
              <p:nvPr/>
            </p:nvSpPr>
            <p:spPr>
              <a:xfrm>
                <a:off x="4715712" y="4555262"/>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34" name="object 417">
                <a:extLst>
                  <a:ext uri="{FF2B5EF4-FFF2-40B4-BE49-F238E27FC236}">
                    <a16:creationId xmlns:a16="http://schemas.microsoft.com/office/drawing/2014/main" id="{C3958E40-1C14-4AEB-B5E2-EC1F21D795E9}"/>
                  </a:ext>
                </a:extLst>
              </p:cNvPr>
              <p:cNvSpPr/>
              <p:nvPr/>
            </p:nvSpPr>
            <p:spPr>
              <a:xfrm>
                <a:off x="4717697" y="45253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35" name="object 418">
                <a:extLst>
                  <a:ext uri="{FF2B5EF4-FFF2-40B4-BE49-F238E27FC236}">
                    <a16:creationId xmlns:a16="http://schemas.microsoft.com/office/drawing/2014/main" id="{F513D736-72E7-40A3-9D1E-C8CF63ADBACE}"/>
                  </a:ext>
                </a:extLst>
              </p:cNvPr>
              <p:cNvSpPr/>
              <p:nvPr/>
            </p:nvSpPr>
            <p:spPr>
              <a:xfrm>
                <a:off x="4700630" y="4555262"/>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36" name="object 419">
                <a:extLst>
                  <a:ext uri="{FF2B5EF4-FFF2-40B4-BE49-F238E27FC236}">
                    <a16:creationId xmlns:a16="http://schemas.microsoft.com/office/drawing/2014/main" id="{26E50258-91E9-46E4-B3E2-F07AEA494C25}"/>
                  </a:ext>
                </a:extLst>
              </p:cNvPr>
              <p:cNvSpPr/>
              <p:nvPr/>
            </p:nvSpPr>
            <p:spPr>
              <a:xfrm>
                <a:off x="4709082" y="45253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37" name="object 420">
                <a:extLst>
                  <a:ext uri="{FF2B5EF4-FFF2-40B4-BE49-F238E27FC236}">
                    <a16:creationId xmlns:a16="http://schemas.microsoft.com/office/drawing/2014/main" id="{3E044296-2543-407B-9944-FBA0B42B4409}"/>
                  </a:ext>
                </a:extLst>
              </p:cNvPr>
              <p:cNvSpPr/>
              <p:nvPr/>
            </p:nvSpPr>
            <p:spPr>
              <a:xfrm>
                <a:off x="4692017" y="4555262"/>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38" name="object 421">
                <a:extLst>
                  <a:ext uri="{FF2B5EF4-FFF2-40B4-BE49-F238E27FC236}">
                    <a16:creationId xmlns:a16="http://schemas.microsoft.com/office/drawing/2014/main" id="{1949F01A-F15A-4D6C-BD4F-25C9C0B2F957}"/>
                  </a:ext>
                </a:extLst>
              </p:cNvPr>
              <p:cNvSpPr/>
              <p:nvPr/>
            </p:nvSpPr>
            <p:spPr>
              <a:xfrm>
                <a:off x="4700469" y="45253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39" name="object 422">
                <a:extLst>
                  <a:ext uri="{FF2B5EF4-FFF2-40B4-BE49-F238E27FC236}">
                    <a16:creationId xmlns:a16="http://schemas.microsoft.com/office/drawing/2014/main" id="{917AD3E2-DB13-419B-8F33-9AE7B4596E4A}"/>
                  </a:ext>
                </a:extLst>
              </p:cNvPr>
              <p:cNvSpPr/>
              <p:nvPr/>
            </p:nvSpPr>
            <p:spPr>
              <a:xfrm>
                <a:off x="4683398" y="4555262"/>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78" name="object 423">
              <a:extLst>
                <a:ext uri="{FF2B5EF4-FFF2-40B4-BE49-F238E27FC236}">
                  <a16:creationId xmlns:a16="http://schemas.microsoft.com/office/drawing/2014/main" id="{3980C96C-085C-44A9-A12B-9D340273DDF1}"/>
                </a:ext>
              </a:extLst>
            </p:cNvPr>
            <p:cNvGrpSpPr/>
            <p:nvPr/>
          </p:nvGrpSpPr>
          <p:grpSpPr>
            <a:xfrm>
              <a:off x="2294560" y="2440353"/>
              <a:ext cx="48498" cy="89281"/>
              <a:chOff x="4424914" y="4389629"/>
              <a:chExt cx="77470" cy="142240"/>
            </a:xfrm>
          </p:grpSpPr>
          <p:sp>
            <p:nvSpPr>
              <p:cNvPr id="126" name="object 424">
                <a:extLst>
                  <a:ext uri="{FF2B5EF4-FFF2-40B4-BE49-F238E27FC236}">
                    <a16:creationId xmlns:a16="http://schemas.microsoft.com/office/drawing/2014/main" id="{6A7A74D3-17D2-44CA-9AE3-ADC6B49FC521}"/>
                  </a:ext>
                </a:extLst>
              </p:cNvPr>
              <p:cNvSpPr/>
              <p:nvPr/>
            </p:nvSpPr>
            <p:spPr>
              <a:xfrm>
                <a:off x="4485059" y="4471484"/>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27" name="object 425">
                <a:extLst>
                  <a:ext uri="{FF2B5EF4-FFF2-40B4-BE49-F238E27FC236}">
                    <a16:creationId xmlns:a16="http://schemas.microsoft.com/office/drawing/2014/main" id="{872D8C60-A2EB-4690-A531-BA6472789F03}"/>
                  </a:ext>
                </a:extLst>
              </p:cNvPr>
              <p:cNvSpPr/>
              <p:nvPr/>
            </p:nvSpPr>
            <p:spPr>
              <a:xfrm>
                <a:off x="4467993" y="4501412"/>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28" name="object 426">
                <a:extLst>
                  <a:ext uri="{FF2B5EF4-FFF2-40B4-BE49-F238E27FC236}">
                    <a16:creationId xmlns:a16="http://schemas.microsoft.com/office/drawing/2014/main" id="{2D3B10A6-538F-4021-9BEA-7BFE083CDFD1}"/>
                  </a:ext>
                </a:extLst>
              </p:cNvPr>
              <p:cNvSpPr/>
              <p:nvPr/>
            </p:nvSpPr>
            <p:spPr>
              <a:xfrm>
                <a:off x="4472135" y="4389629"/>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29" name="object 427">
                <a:extLst>
                  <a:ext uri="{FF2B5EF4-FFF2-40B4-BE49-F238E27FC236}">
                    <a16:creationId xmlns:a16="http://schemas.microsoft.com/office/drawing/2014/main" id="{F113610D-677B-4093-9627-A3939AFFA78C}"/>
                  </a:ext>
                </a:extLst>
              </p:cNvPr>
              <p:cNvSpPr/>
              <p:nvPr/>
            </p:nvSpPr>
            <p:spPr>
              <a:xfrm>
                <a:off x="4455070" y="4419556"/>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30" name="object 428">
                <a:extLst>
                  <a:ext uri="{FF2B5EF4-FFF2-40B4-BE49-F238E27FC236}">
                    <a16:creationId xmlns:a16="http://schemas.microsoft.com/office/drawing/2014/main" id="{D95725E2-E2AE-4C33-A318-606F265B4302}"/>
                  </a:ext>
                </a:extLst>
              </p:cNvPr>
              <p:cNvSpPr/>
              <p:nvPr/>
            </p:nvSpPr>
            <p:spPr>
              <a:xfrm>
                <a:off x="4441979" y="4389629"/>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31" name="object 429">
                <a:extLst>
                  <a:ext uri="{FF2B5EF4-FFF2-40B4-BE49-F238E27FC236}">
                    <a16:creationId xmlns:a16="http://schemas.microsoft.com/office/drawing/2014/main" id="{3E08091D-D89B-4E88-937F-4440914DD282}"/>
                  </a:ext>
                </a:extLst>
              </p:cNvPr>
              <p:cNvSpPr/>
              <p:nvPr/>
            </p:nvSpPr>
            <p:spPr>
              <a:xfrm>
                <a:off x="4424914" y="4419556"/>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79" name="object 430">
              <a:extLst>
                <a:ext uri="{FF2B5EF4-FFF2-40B4-BE49-F238E27FC236}">
                  <a16:creationId xmlns:a16="http://schemas.microsoft.com/office/drawing/2014/main" id="{C4103ED1-CC24-4086-9A5F-8D1E987AD54D}"/>
                </a:ext>
              </a:extLst>
            </p:cNvPr>
            <p:cNvGrpSpPr/>
            <p:nvPr/>
          </p:nvGrpSpPr>
          <p:grpSpPr>
            <a:xfrm>
              <a:off x="2227132" y="2440353"/>
              <a:ext cx="21467" cy="37865"/>
              <a:chOff x="4317206" y="4389629"/>
              <a:chExt cx="34290" cy="60325"/>
            </a:xfrm>
          </p:grpSpPr>
          <p:sp>
            <p:nvSpPr>
              <p:cNvPr id="124" name="object 431">
                <a:extLst>
                  <a:ext uri="{FF2B5EF4-FFF2-40B4-BE49-F238E27FC236}">
                    <a16:creationId xmlns:a16="http://schemas.microsoft.com/office/drawing/2014/main" id="{DFF51C79-93F5-4A57-B857-C3F76FE24A4F}"/>
                  </a:ext>
                </a:extLst>
              </p:cNvPr>
              <p:cNvSpPr/>
              <p:nvPr/>
            </p:nvSpPr>
            <p:spPr>
              <a:xfrm>
                <a:off x="4334277" y="4389629"/>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25" name="object 432">
                <a:extLst>
                  <a:ext uri="{FF2B5EF4-FFF2-40B4-BE49-F238E27FC236}">
                    <a16:creationId xmlns:a16="http://schemas.microsoft.com/office/drawing/2014/main" id="{EE68992A-8FFE-45E0-8744-A5743767C33A}"/>
                  </a:ext>
                </a:extLst>
              </p:cNvPr>
              <p:cNvSpPr/>
              <p:nvPr/>
            </p:nvSpPr>
            <p:spPr>
              <a:xfrm>
                <a:off x="4317206" y="4419556"/>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80" name="object 433">
              <a:extLst>
                <a:ext uri="{FF2B5EF4-FFF2-40B4-BE49-F238E27FC236}">
                  <a16:creationId xmlns:a16="http://schemas.microsoft.com/office/drawing/2014/main" id="{6902B09F-BDFC-42BE-B607-5754AEFF6E79}"/>
                </a:ext>
              </a:extLst>
            </p:cNvPr>
            <p:cNvGrpSpPr/>
            <p:nvPr/>
          </p:nvGrpSpPr>
          <p:grpSpPr>
            <a:xfrm>
              <a:off x="2028904" y="2375456"/>
              <a:ext cx="55256" cy="52612"/>
              <a:chOff x="4000562" y="4286237"/>
              <a:chExt cx="88265" cy="83820"/>
            </a:xfrm>
          </p:grpSpPr>
          <p:sp>
            <p:nvSpPr>
              <p:cNvPr id="120" name="object 434">
                <a:extLst>
                  <a:ext uri="{FF2B5EF4-FFF2-40B4-BE49-F238E27FC236}">
                    <a16:creationId xmlns:a16="http://schemas.microsoft.com/office/drawing/2014/main" id="{515B9199-FB5D-44DA-8804-437B072B88EE}"/>
                  </a:ext>
                </a:extLst>
              </p:cNvPr>
              <p:cNvSpPr/>
              <p:nvPr/>
            </p:nvSpPr>
            <p:spPr>
              <a:xfrm>
                <a:off x="4071479" y="4309931"/>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21" name="object 435">
                <a:extLst>
                  <a:ext uri="{FF2B5EF4-FFF2-40B4-BE49-F238E27FC236}">
                    <a16:creationId xmlns:a16="http://schemas.microsoft.com/office/drawing/2014/main" id="{B081A71F-3999-45A0-AC4A-39C3B853A6E1}"/>
                  </a:ext>
                </a:extLst>
              </p:cNvPr>
              <p:cNvSpPr/>
              <p:nvPr/>
            </p:nvSpPr>
            <p:spPr>
              <a:xfrm>
                <a:off x="4054412" y="4339852"/>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22" name="object 436">
                <a:extLst>
                  <a:ext uri="{FF2B5EF4-FFF2-40B4-BE49-F238E27FC236}">
                    <a16:creationId xmlns:a16="http://schemas.microsoft.com/office/drawing/2014/main" id="{8266D24E-6FD7-46ED-80BA-CB55CB24B86D}"/>
                  </a:ext>
                </a:extLst>
              </p:cNvPr>
              <p:cNvSpPr/>
              <p:nvPr/>
            </p:nvSpPr>
            <p:spPr>
              <a:xfrm>
                <a:off x="4017627" y="4286237"/>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23" name="object 437">
                <a:extLst>
                  <a:ext uri="{FF2B5EF4-FFF2-40B4-BE49-F238E27FC236}">
                    <a16:creationId xmlns:a16="http://schemas.microsoft.com/office/drawing/2014/main" id="{04BCDD05-8E60-4D17-B02B-44BEE6AB7385}"/>
                  </a:ext>
                </a:extLst>
              </p:cNvPr>
              <p:cNvSpPr/>
              <p:nvPr/>
            </p:nvSpPr>
            <p:spPr>
              <a:xfrm>
                <a:off x="4000562" y="4316158"/>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81" name="object 438">
              <a:extLst>
                <a:ext uri="{FF2B5EF4-FFF2-40B4-BE49-F238E27FC236}">
                  <a16:creationId xmlns:a16="http://schemas.microsoft.com/office/drawing/2014/main" id="{DA432BC0-8B33-4B27-967F-D70A76A002DE}"/>
                </a:ext>
              </a:extLst>
            </p:cNvPr>
            <p:cNvGrpSpPr/>
            <p:nvPr/>
          </p:nvGrpSpPr>
          <p:grpSpPr>
            <a:xfrm>
              <a:off x="1751111" y="2248359"/>
              <a:ext cx="21467" cy="37865"/>
              <a:chOff x="3556824" y="4083751"/>
              <a:chExt cx="34290" cy="60325"/>
            </a:xfrm>
          </p:grpSpPr>
          <p:sp>
            <p:nvSpPr>
              <p:cNvPr id="118" name="object 439">
                <a:extLst>
                  <a:ext uri="{FF2B5EF4-FFF2-40B4-BE49-F238E27FC236}">
                    <a16:creationId xmlns:a16="http://schemas.microsoft.com/office/drawing/2014/main" id="{1B5526F1-295D-4C7C-B75E-C2C2B7A0E1A1}"/>
                  </a:ext>
                </a:extLst>
              </p:cNvPr>
              <p:cNvSpPr/>
              <p:nvPr/>
            </p:nvSpPr>
            <p:spPr>
              <a:xfrm>
                <a:off x="3573890" y="408375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19" name="object 440">
                <a:extLst>
                  <a:ext uri="{FF2B5EF4-FFF2-40B4-BE49-F238E27FC236}">
                    <a16:creationId xmlns:a16="http://schemas.microsoft.com/office/drawing/2014/main" id="{22724137-A2E3-4D48-B2C1-363D1A613A80}"/>
                  </a:ext>
                </a:extLst>
              </p:cNvPr>
              <p:cNvSpPr/>
              <p:nvPr/>
            </p:nvSpPr>
            <p:spPr>
              <a:xfrm>
                <a:off x="3556824" y="411367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82" name="object 441">
              <a:extLst>
                <a:ext uri="{FF2B5EF4-FFF2-40B4-BE49-F238E27FC236}">
                  <a16:creationId xmlns:a16="http://schemas.microsoft.com/office/drawing/2014/main" id="{6505E3B8-3F3B-4818-94AE-6A5802CA5A7C}"/>
                </a:ext>
              </a:extLst>
            </p:cNvPr>
            <p:cNvGrpSpPr/>
            <p:nvPr/>
          </p:nvGrpSpPr>
          <p:grpSpPr>
            <a:xfrm>
              <a:off x="1528608" y="2171294"/>
              <a:ext cx="21467" cy="37865"/>
              <a:chOff x="3201404" y="3960973"/>
              <a:chExt cx="34290" cy="60325"/>
            </a:xfrm>
          </p:grpSpPr>
          <p:sp>
            <p:nvSpPr>
              <p:cNvPr id="116" name="object 442">
                <a:extLst>
                  <a:ext uri="{FF2B5EF4-FFF2-40B4-BE49-F238E27FC236}">
                    <a16:creationId xmlns:a16="http://schemas.microsoft.com/office/drawing/2014/main" id="{AE64E0D8-E185-4F2C-BFAA-99B2B5DE042E}"/>
                  </a:ext>
                </a:extLst>
              </p:cNvPr>
              <p:cNvSpPr/>
              <p:nvPr/>
            </p:nvSpPr>
            <p:spPr>
              <a:xfrm>
                <a:off x="3218470" y="396097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17" name="object 443">
                <a:extLst>
                  <a:ext uri="{FF2B5EF4-FFF2-40B4-BE49-F238E27FC236}">
                    <a16:creationId xmlns:a16="http://schemas.microsoft.com/office/drawing/2014/main" id="{630C657D-0936-4C77-8848-D2AA0BAA7C9C}"/>
                  </a:ext>
                </a:extLst>
              </p:cNvPr>
              <p:cNvSpPr/>
              <p:nvPr/>
            </p:nvSpPr>
            <p:spPr>
              <a:xfrm>
                <a:off x="3201404" y="3990894"/>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83" name="object 444">
              <a:extLst>
                <a:ext uri="{FF2B5EF4-FFF2-40B4-BE49-F238E27FC236}">
                  <a16:creationId xmlns:a16="http://schemas.microsoft.com/office/drawing/2014/main" id="{78EAC0E1-E28D-40E3-B458-C18E302E1B2D}"/>
                </a:ext>
              </a:extLst>
            </p:cNvPr>
            <p:cNvGrpSpPr/>
            <p:nvPr/>
          </p:nvGrpSpPr>
          <p:grpSpPr>
            <a:xfrm>
              <a:off x="1376228" y="2060424"/>
              <a:ext cx="55256" cy="71744"/>
              <a:chOff x="2957996" y="3784339"/>
              <a:chExt cx="88265" cy="114300"/>
            </a:xfrm>
          </p:grpSpPr>
          <p:sp>
            <p:nvSpPr>
              <p:cNvPr id="112" name="object 445">
                <a:extLst>
                  <a:ext uri="{FF2B5EF4-FFF2-40B4-BE49-F238E27FC236}">
                    <a16:creationId xmlns:a16="http://schemas.microsoft.com/office/drawing/2014/main" id="{93B3416D-B885-4E59-9949-1ACC2CE58309}"/>
                  </a:ext>
                </a:extLst>
              </p:cNvPr>
              <p:cNvSpPr/>
              <p:nvPr/>
            </p:nvSpPr>
            <p:spPr>
              <a:xfrm>
                <a:off x="3028913" y="3838190"/>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13" name="object 446">
                <a:extLst>
                  <a:ext uri="{FF2B5EF4-FFF2-40B4-BE49-F238E27FC236}">
                    <a16:creationId xmlns:a16="http://schemas.microsoft.com/office/drawing/2014/main" id="{0D182EAC-E810-4AE3-BDF1-730A1019FC3F}"/>
                  </a:ext>
                </a:extLst>
              </p:cNvPr>
              <p:cNvSpPr/>
              <p:nvPr/>
            </p:nvSpPr>
            <p:spPr>
              <a:xfrm>
                <a:off x="3011846" y="3868117"/>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14" name="object 447">
                <a:extLst>
                  <a:ext uri="{FF2B5EF4-FFF2-40B4-BE49-F238E27FC236}">
                    <a16:creationId xmlns:a16="http://schemas.microsoft.com/office/drawing/2014/main" id="{6A37F810-D697-4023-92E2-FFF1BF512070}"/>
                  </a:ext>
                </a:extLst>
              </p:cNvPr>
              <p:cNvSpPr/>
              <p:nvPr/>
            </p:nvSpPr>
            <p:spPr>
              <a:xfrm>
                <a:off x="2975061" y="3784339"/>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15" name="object 448">
                <a:extLst>
                  <a:ext uri="{FF2B5EF4-FFF2-40B4-BE49-F238E27FC236}">
                    <a16:creationId xmlns:a16="http://schemas.microsoft.com/office/drawing/2014/main" id="{9480A125-29DB-48C4-977E-607AADCD8851}"/>
                  </a:ext>
                </a:extLst>
              </p:cNvPr>
              <p:cNvSpPr/>
              <p:nvPr/>
            </p:nvSpPr>
            <p:spPr>
              <a:xfrm>
                <a:off x="2957996" y="3814259"/>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84" name="object 449">
              <a:extLst>
                <a:ext uri="{FF2B5EF4-FFF2-40B4-BE49-F238E27FC236}">
                  <a16:creationId xmlns:a16="http://schemas.microsoft.com/office/drawing/2014/main" id="{F59AEDB6-5DC9-4202-AB44-020206F5CDBC}"/>
                </a:ext>
              </a:extLst>
            </p:cNvPr>
            <p:cNvGrpSpPr/>
            <p:nvPr/>
          </p:nvGrpSpPr>
          <p:grpSpPr>
            <a:xfrm>
              <a:off x="1279136" y="2044197"/>
              <a:ext cx="40547" cy="40654"/>
              <a:chOff x="2802905" y="3758486"/>
              <a:chExt cx="64769" cy="64769"/>
            </a:xfrm>
          </p:grpSpPr>
          <p:sp>
            <p:nvSpPr>
              <p:cNvPr id="108" name="object 450">
                <a:extLst>
                  <a:ext uri="{FF2B5EF4-FFF2-40B4-BE49-F238E27FC236}">
                    <a16:creationId xmlns:a16="http://schemas.microsoft.com/office/drawing/2014/main" id="{1B1DDA7C-4ED3-4C00-95C0-FAEA8EDDBDFD}"/>
                  </a:ext>
                </a:extLst>
              </p:cNvPr>
              <p:cNvSpPr/>
              <p:nvPr/>
            </p:nvSpPr>
            <p:spPr>
              <a:xfrm>
                <a:off x="2850126" y="3758486"/>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09" name="object 451">
                <a:extLst>
                  <a:ext uri="{FF2B5EF4-FFF2-40B4-BE49-F238E27FC236}">
                    <a16:creationId xmlns:a16="http://schemas.microsoft.com/office/drawing/2014/main" id="{78366673-81A4-4547-8CC7-66D1A06946FD}"/>
                  </a:ext>
                </a:extLst>
              </p:cNvPr>
              <p:cNvSpPr/>
              <p:nvPr/>
            </p:nvSpPr>
            <p:spPr>
              <a:xfrm>
                <a:off x="2833061" y="3788413"/>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10" name="object 452">
                <a:extLst>
                  <a:ext uri="{FF2B5EF4-FFF2-40B4-BE49-F238E27FC236}">
                    <a16:creationId xmlns:a16="http://schemas.microsoft.com/office/drawing/2014/main" id="{5BE8103D-9B1B-46BD-8626-630E75697911}"/>
                  </a:ext>
                </a:extLst>
              </p:cNvPr>
              <p:cNvSpPr/>
              <p:nvPr/>
            </p:nvSpPr>
            <p:spPr>
              <a:xfrm>
                <a:off x="2819970" y="3762796"/>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11" name="object 453">
                <a:extLst>
                  <a:ext uri="{FF2B5EF4-FFF2-40B4-BE49-F238E27FC236}">
                    <a16:creationId xmlns:a16="http://schemas.microsoft.com/office/drawing/2014/main" id="{3740F128-F345-4FB4-9F7B-CC8EC7D31E16}"/>
                  </a:ext>
                </a:extLst>
              </p:cNvPr>
              <p:cNvSpPr/>
              <p:nvPr/>
            </p:nvSpPr>
            <p:spPr>
              <a:xfrm>
                <a:off x="2802905" y="3792722"/>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85" name="object 454">
              <a:extLst>
                <a:ext uri="{FF2B5EF4-FFF2-40B4-BE49-F238E27FC236}">
                  <a16:creationId xmlns:a16="http://schemas.microsoft.com/office/drawing/2014/main" id="{54F201DE-0DB2-4E12-BCE9-E4198BA5D33C}"/>
                </a:ext>
              </a:extLst>
            </p:cNvPr>
            <p:cNvGrpSpPr/>
            <p:nvPr/>
          </p:nvGrpSpPr>
          <p:grpSpPr>
            <a:xfrm>
              <a:off x="1217103" y="1983355"/>
              <a:ext cx="21467" cy="37865"/>
              <a:chOff x="2703815" y="3661555"/>
              <a:chExt cx="34290" cy="60325"/>
            </a:xfrm>
          </p:grpSpPr>
          <p:sp>
            <p:nvSpPr>
              <p:cNvPr id="106" name="object 455">
                <a:extLst>
                  <a:ext uri="{FF2B5EF4-FFF2-40B4-BE49-F238E27FC236}">
                    <a16:creationId xmlns:a16="http://schemas.microsoft.com/office/drawing/2014/main" id="{A27B5B32-B93A-4FCD-B249-D888066D5F4C}"/>
                  </a:ext>
                </a:extLst>
              </p:cNvPr>
              <p:cNvSpPr/>
              <p:nvPr/>
            </p:nvSpPr>
            <p:spPr>
              <a:xfrm>
                <a:off x="2720882" y="3661555"/>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07" name="object 456">
                <a:extLst>
                  <a:ext uri="{FF2B5EF4-FFF2-40B4-BE49-F238E27FC236}">
                    <a16:creationId xmlns:a16="http://schemas.microsoft.com/office/drawing/2014/main" id="{51274BC2-8E7F-44BA-9D9F-4BFB96746978}"/>
                  </a:ext>
                </a:extLst>
              </p:cNvPr>
              <p:cNvSpPr/>
              <p:nvPr/>
            </p:nvSpPr>
            <p:spPr>
              <a:xfrm>
                <a:off x="2703815" y="3691483"/>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86" name="object 457">
              <a:extLst>
                <a:ext uri="{FF2B5EF4-FFF2-40B4-BE49-F238E27FC236}">
                  <a16:creationId xmlns:a16="http://schemas.microsoft.com/office/drawing/2014/main" id="{D9C3045D-E8FE-4016-9DC9-426451F11F5C}"/>
                </a:ext>
              </a:extLst>
            </p:cNvPr>
            <p:cNvGrpSpPr/>
            <p:nvPr/>
          </p:nvGrpSpPr>
          <p:grpSpPr>
            <a:xfrm>
              <a:off x="1013479" y="1871135"/>
              <a:ext cx="33790" cy="94463"/>
              <a:chOff x="2378552" y="3482770"/>
              <a:chExt cx="53975" cy="150495"/>
            </a:xfrm>
          </p:grpSpPr>
          <p:sp>
            <p:nvSpPr>
              <p:cNvPr id="100" name="object 458">
                <a:extLst>
                  <a:ext uri="{FF2B5EF4-FFF2-40B4-BE49-F238E27FC236}">
                    <a16:creationId xmlns:a16="http://schemas.microsoft.com/office/drawing/2014/main" id="{866AFC3E-34A4-4080-954C-4524C63823AF}"/>
                  </a:ext>
                </a:extLst>
              </p:cNvPr>
              <p:cNvSpPr/>
              <p:nvPr/>
            </p:nvSpPr>
            <p:spPr>
              <a:xfrm>
                <a:off x="2415002" y="3573238"/>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01" name="object 459">
                <a:extLst>
                  <a:ext uri="{FF2B5EF4-FFF2-40B4-BE49-F238E27FC236}">
                    <a16:creationId xmlns:a16="http://schemas.microsoft.com/office/drawing/2014/main" id="{FCB8533F-8C72-47A8-BD24-3D33607B5995}"/>
                  </a:ext>
                </a:extLst>
              </p:cNvPr>
              <p:cNvSpPr/>
              <p:nvPr/>
            </p:nvSpPr>
            <p:spPr>
              <a:xfrm>
                <a:off x="2397937" y="3603166"/>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02" name="object 460">
                <a:extLst>
                  <a:ext uri="{FF2B5EF4-FFF2-40B4-BE49-F238E27FC236}">
                    <a16:creationId xmlns:a16="http://schemas.microsoft.com/office/drawing/2014/main" id="{C3CDC2FD-A8EE-4CE1-A2E0-19A39BEAD9CD}"/>
                  </a:ext>
                </a:extLst>
              </p:cNvPr>
              <p:cNvSpPr/>
              <p:nvPr/>
            </p:nvSpPr>
            <p:spPr>
              <a:xfrm>
                <a:off x="2410698" y="353231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03" name="object 461">
                <a:extLst>
                  <a:ext uri="{FF2B5EF4-FFF2-40B4-BE49-F238E27FC236}">
                    <a16:creationId xmlns:a16="http://schemas.microsoft.com/office/drawing/2014/main" id="{34A48950-AAD4-4029-A4E9-A2BD9F7942BC}"/>
                  </a:ext>
                </a:extLst>
              </p:cNvPr>
              <p:cNvSpPr/>
              <p:nvPr/>
            </p:nvSpPr>
            <p:spPr>
              <a:xfrm>
                <a:off x="2393627" y="3562238"/>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04" name="object 462">
                <a:extLst>
                  <a:ext uri="{FF2B5EF4-FFF2-40B4-BE49-F238E27FC236}">
                    <a16:creationId xmlns:a16="http://schemas.microsoft.com/office/drawing/2014/main" id="{1622F7C8-1D22-43F9-AF55-0B576F906D26}"/>
                  </a:ext>
                </a:extLst>
              </p:cNvPr>
              <p:cNvSpPr/>
              <p:nvPr/>
            </p:nvSpPr>
            <p:spPr>
              <a:xfrm>
                <a:off x="2395617" y="3482770"/>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105" name="object 463">
                <a:extLst>
                  <a:ext uri="{FF2B5EF4-FFF2-40B4-BE49-F238E27FC236}">
                    <a16:creationId xmlns:a16="http://schemas.microsoft.com/office/drawing/2014/main" id="{A653E551-EBB4-4875-8988-2B4F8B722326}"/>
                  </a:ext>
                </a:extLst>
              </p:cNvPr>
              <p:cNvSpPr/>
              <p:nvPr/>
            </p:nvSpPr>
            <p:spPr>
              <a:xfrm>
                <a:off x="2378552" y="3512696"/>
                <a:ext cx="34290" cy="0"/>
              </a:xfrm>
              <a:custGeom>
                <a:avLst/>
                <a:gdLst/>
                <a:ahLst/>
                <a:cxnLst/>
                <a:rect l="l" t="t" r="r" b="b"/>
                <a:pathLst>
                  <a:path w="34289">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87" name="object 464">
              <a:extLst>
                <a:ext uri="{FF2B5EF4-FFF2-40B4-BE49-F238E27FC236}">
                  <a16:creationId xmlns:a16="http://schemas.microsoft.com/office/drawing/2014/main" id="{A8A1D433-93FD-4F9D-B232-CFFF8E0C3F13}"/>
                </a:ext>
              </a:extLst>
            </p:cNvPr>
            <p:cNvGrpSpPr/>
            <p:nvPr/>
          </p:nvGrpSpPr>
          <p:grpSpPr>
            <a:xfrm>
              <a:off x="871886" y="1742687"/>
              <a:ext cx="32200" cy="56598"/>
              <a:chOff x="2152376" y="3278131"/>
              <a:chExt cx="51435" cy="90170"/>
            </a:xfrm>
          </p:grpSpPr>
          <p:sp>
            <p:nvSpPr>
              <p:cNvPr id="90" name="object 465">
                <a:extLst>
                  <a:ext uri="{FF2B5EF4-FFF2-40B4-BE49-F238E27FC236}">
                    <a16:creationId xmlns:a16="http://schemas.microsoft.com/office/drawing/2014/main" id="{BA21F190-2C30-4F5B-AC10-BBF1D9E512C3}"/>
                  </a:ext>
                </a:extLst>
              </p:cNvPr>
              <p:cNvSpPr/>
              <p:nvPr/>
            </p:nvSpPr>
            <p:spPr>
              <a:xfrm>
                <a:off x="2186675" y="3308287"/>
                <a:ext cx="0" cy="60325"/>
              </a:xfrm>
              <a:custGeom>
                <a:avLst/>
                <a:gdLst/>
                <a:ahLst/>
                <a:cxnLst/>
                <a:rect l="l" t="t" r="r" b="b"/>
                <a:pathLst>
                  <a:path h="60325">
                    <a:moveTo>
                      <a:pt x="0" y="0"/>
                    </a:moveTo>
                    <a:lnTo>
                      <a:pt x="0" y="59855"/>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91" name="object 466">
                <a:extLst>
                  <a:ext uri="{FF2B5EF4-FFF2-40B4-BE49-F238E27FC236}">
                    <a16:creationId xmlns:a16="http://schemas.microsoft.com/office/drawing/2014/main" id="{5D60E139-C12D-4063-B3C7-71183591C123}"/>
                  </a:ext>
                </a:extLst>
              </p:cNvPr>
              <p:cNvSpPr/>
              <p:nvPr/>
            </p:nvSpPr>
            <p:spPr>
              <a:xfrm>
                <a:off x="2169609" y="3338215"/>
                <a:ext cx="34290" cy="0"/>
              </a:xfrm>
              <a:custGeom>
                <a:avLst/>
                <a:gdLst/>
                <a:ahLst/>
                <a:cxnLst/>
                <a:rect l="l" t="t" r="r" b="b"/>
                <a:pathLst>
                  <a:path w="34289">
                    <a:moveTo>
                      <a:pt x="0" y="0"/>
                    </a:moveTo>
                    <a:lnTo>
                      <a:pt x="34137" y="0"/>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92" name="object 467">
                <a:extLst>
                  <a:ext uri="{FF2B5EF4-FFF2-40B4-BE49-F238E27FC236}">
                    <a16:creationId xmlns:a16="http://schemas.microsoft.com/office/drawing/2014/main" id="{36A48085-5092-478D-8F74-4A77E8B26EA5}"/>
                  </a:ext>
                </a:extLst>
              </p:cNvPr>
              <p:cNvSpPr/>
              <p:nvPr/>
            </p:nvSpPr>
            <p:spPr>
              <a:xfrm>
                <a:off x="2175904" y="3299674"/>
                <a:ext cx="0" cy="60325"/>
              </a:xfrm>
              <a:custGeom>
                <a:avLst/>
                <a:gdLst/>
                <a:ahLst/>
                <a:cxnLst/>
                <a:rect l="l" t="t" r="r" b="b"/>
                <a:pathLst>
                  <a:path h="60325">
                    <a:moveTo>
                      <a:pt x="0" y="0"/>
                    </a:moveTo>
                    <a:lnTo>
                      <a:pt x="0" y="59842"/>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93" name="object 468">
                <a:extLst>
                  <a:ext uri="{FF2B5EF4-FFF2-40B4-BE49-F238E27FC236}">
                    <a16:creationId xmlns:a16="http://schemas.microsoft.com/office/drawing/2014/main" id="{5E323F60-BBAA-45E3-BC8A-EA8AB406BE03}"/>
                  </a:ext>
                </a:extLst>
              </p:cNvPr>
              <p:cNvSpPr/>
              <p:nvPr/>
            </p:nvSpPr>
            <p:spPr>
              <a:xfrm>
                <a:off x="2158838" y="3329600"/>
                <a:ext cx="34290" cy="0"/>
              </a:xfrm>
              <a:custGeom>
                <a:avLst/>
                <a:gdLst/>
                <a:ahLst/>
                <a:cxnLst/>
                <a:rect l="l" t="t" r="r" b="b"/>
                <a:pathLst>
                  <a:path w="34289">
                    <a:moveTo>
                      <a:pt x="0" y="0"/>
                    </a:moveTo>
                    <a:lnTo>
                      <a:pt x="34137" y="0"/>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94" name="object 469">
                <a:extLst>
                  <a:ext uri="{FF2B5EF4-FFF2-40B4-BE49-F238E27FC236}">
                    <a16:creationId xmlns:a16="http://schemas.microsoft.com/office/drawing/2014/main" id="{E2370077-6394-40B0-B415-7527BC6A5706}"/>
                  </a:ext>
                </a:extLst>
              </p:cNvPr>
              <p:cNvSpPr/>
              <p:nvPr/>
            </p:nvSpPr>
            <p:spPr>
              <a:xfrm>
                <a:off x="2175904" y="3282442"/>
                <a:ext cx="0" cy="60325"/>
              </a:xfrm>
              <a:custGeom>
                <a:avLst/>
                <a:gdLst/>
                <a:ahLst/>
                <a:cxnLst/>
                <a:rect l="l" t="t" r="r" b="b"/>
                <a:pathLst>
                  <a:path h="60325">
                    <a:moveTo>
                      <a:pt x="0" y="0"/>
                    </a:moveTo>
                    <a:lnTo>
                      <a:pt x="0" y="59842"/>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95" name="object 470">
                <a:extLst>
                  <a:ext uri="{FF2B5EF4-FFF2-40B4-BE49-F238E27FC236}">
                    <a16:creationId xmlns:a16="http://schemas.microsoft.com/office/drawing/2014/main" id="{E8753EF2-374D-486D-9E0A-57419B8C616B}"/>
                  </a:ext>
                </a:extLst>
              </p:cNvPr>
              <p:cNvSpPr/>
              <p:nvPr/>
            </p:nvSpPr>
            <p:spPr>
              <a:xfrm>
                <a:off x="2158838" y="3312368"/>
                <a:ext cx="34290" cy="0"/>
              </a:xfrm>
              <a:custGeom>
                <a:avLst/>
                <a:gdLst/>
                <a:ahLst/>
                <a:cxnLst/>
                <a:rect l="l" t="t" r="r" b="b"/>
                <a:pathLst>
                  <a:path w="34289">
                    <a:moveTo>
                      <a:pt x="0" y="0"/>
                    </a:moveTo>
                    <a:lnTo>
                      <a:pt x="34137" y="0"/>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96" name="object 471">
                <a:extLst>
                  <a:ext uri="{FF2B5EF4-FFF2-40B4-BE49-F238E27FC236}">
                    <a16:creationId xmlns:a16="http://schemas.microsoft.com/office/drawing/2014/main" id="{4F0F6065-D208-4985-8810-B973ADD7B620}"/>
                  </a:ext>
                </a:extLst>
              </p:cNvPr>
              <p:cNvSpPr/>
              <p:nvPr/>
            </p:nvSpPr>
            <p:spPr>
              <a:xfrm>
                <a:off x="2169443" y="3278131"/>
                <a:ext cx="0" cy="60325"/>
              </a:xfrm>
              <a:custGeom>
                <a:avLst/>
                <a:gdLst/>
                <a:ahLst/>
                <a:cxnLst/>
                <a:rect l="l" t="t" r="r" b="b"/>
                <a:pathLst>
                  <a:path h="60325">
                    <a:moveTo>
                      <a:pt x="0" y="0"/>
                    </a:moveTo>
                    <a:lnTo>
                      <a:pt x="0" y="59855"/>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97" name="object 472">
                <a:extLst>
                  <a:ext uri="{FF2B5EF4-FFF2-40B4-BE49-F238E27FC236}">
                    <a16:creationId xmlns:a16="http://schemas.microsoft.com/office/drawing/2014/main" id="{F443927E-E6C5-4AC2-8CE5-6EF8C51A6003}"/>
                  </a:ext>
                </a:extLst>
              </p:cNvPr>
              <p:cNvSpPr/>
              <p:nvPr/>
            </p:nvSpPr>
            <p:spPr>
              <a:xfrm>
                <a:off x="2152376" y="3308059"/>
                <a:ext cx="34290" cy="0"/>
              </a:xfrm>
              <a:custGeom>
                <a:avLst/>
                <a:gdLst/>
                <a:ahLst/>
                <a:cxnLst/>
                <a:rect l="l" t="t" r="r" b="b"/>
                <a:pathLst>
                  <a:path w="34289">
                    <a:moveTo>
                      <a:pt x="0" y="0"/>
                    </a:moveTo>
                    <a:lnTo>
                      <a:pt x="34137" y="0"/>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98" name="object 473">
                <a:extLst>
                  <a:ext uri="{FF2B5EF4-FFF2-40B4-BE49-F238E27FC236}">
                    <a16:creationId xmlns:a16="http://schemas.microsoft.com/office/drawing/2014/main" id="{3A678E07-76E1-42E1-A8CA-BD9099A2A9B6}"/>
                  </a:ext>
                </a:extLst>
              </p:cNvPr>
              <p:cNvSpPr/>
              <p:nvPr/>
            </p:nvSpPr>
            <p:spPr>
              <a:xfrm>
                <a:off x="2169443" y="3291055"/>
                <a:ext cx="0" cy="60325"/>
              </a:xfrm>
              <a:custGeom>
                <a:avLst/>
                <a:gdLst/>
                <a:ahLst/>
                <a:cxnLst/>
                <a:rect l="l" t="t" r="r" b="b"/>
                <a:pathLst>
                  <a:path h="60325">
                    <a:moveTo>
                      <a:pt x="0" y="0"/>
                    </a:moveTo>
                    <a:lnTo>
                      <a:pt x="0" y="59855"/>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99" name="object 474">
                <a:extLst>
                  <a:ext uri="{FF2B5EF4-FFF2-40B4-BE49-F238E27FC236}">
                    <a16:creationId xmlns:a16="http://schemas.microsoft.com/office/drawing/2014/main" id="{5CC3DAC2-B860-4030-ADB7-9D5663BA10E5}"/>
                  </a:ext>
                </a:extLst>
              </p:cNvPr>
              <p:cNvSpPr/>
              <p:nvPr/>
            </p:nvSpPr>
            <p:spPr>
              <a:xfrm>
                <a:off x="2152376" y="3320981"/>
                <a:ext cx="34290" cy="0"/>
              </a:xfrm>
              <a:custGeom>
                <a:avLst/>
                <a:gdLst/>
                <a:ahLst/>
                <a:cxnLst/>
                <a:rect l="l" t="t" r="r" b="b"/>
                <a:pathLst>
                  <a:path w="34289">
                    <a:moveTo>
                      <a:pt x="0" y="0"/>
                    </a:moveTo>
                    <a:lnTo>
                      <a:pt x="34137" y="0"/>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sp>
          <p:nvSpPr>
            <p:cNvPr id="88" name="object 483">
              <a:extLst>
                <a:ext uri="{FF2B5EF4-FFF2-40B4-BE49-F238E27FC236}">
                  <a16:creationId xmlns:a16="http://schemas.microsoft.com/office/drawing/2014/main" id="{FCC42720-E5C5-4264-9690-85A28EF58655}"/>
                </a:ext>
              </a:extLst>
            </p:cNvPr>
            <p:cNvSpPr/>
            <p:nvPr/>
          </p:nvSpPr>
          <p:spPr>
            <a:xfrm>
              <a:off x="763125" y="1681698"/>
              <a:ext cx="3114634" cy="1584346"/>
            </a:xfrm>
            <a:custGeom>
              <a:avLst/>
              <a:gdLst/>
              <a:ahLst/>
              <a:cxnLst/>
              <a:rect l="l" t="t" r="r" b="b"/>
              <a:pathLst>
                <a:path w="4975225" h="2524125">
                  <a:moveTo>
                    <a:pt x="0" y="0"/>
                  </a:moveTo>
                  <a:lnTo>
                    <a:pt x="34455" y="0"/>
                  </a:lnTo>
                  <a:lnTo>
                    <a:pt x="34455" y="34467"/>
                  </a:lnTo>
                  <a:lnTo>
                    <a:pt x="71081" y="34467"/>
                  </a:lnTo>
                  <a:lnTo>
                    <a:pt x="103390" y="34467"/>
                  </a:lnTo>
                  <a:lnTo>
                    <a:pt x="103390" y="68935"/>
                  </a:lnTo>
                  <a:lnTo>
                    <a:pt x="131394" y="68935"/>
                  </a:lnTo>
                  <a:lnTo>
                    <a:pt x="131394" y="114173"/>
                  </a:lnTo>
                  <a:lnTo>
                    <a:pt x="176631" y="114173"/>
                  </a:lnTo>
                  <a:lnTo>
                    <a:pt x="176631" y="140017"/>
                  </a:lnTo>
                  <a:lnTo>
                    <a:pt x="202476" y="140017"/>
                  </a:lnTo>
                  <a:lnTo>
                    <a:pt x="202476" y="280035"/>
                  </a:lnTo>
                  <a:lnTo>
                    <a:pt x="374802" y="280035"/>
                  </a:lnTo>
                  <a:lnTo>
                    <a:pt x="374802" y="301574"/>
                  </a:lnTo>
                  <a:lnTo>
                    <a:pt x="404964" y="301574"/>
                  </a:lnTo>
                  <a:lnTo>
                    <a:pt x="404964" y="443738"/>
                  </a:lnTo>
                  <a:lnTo>
                    <a:pt x="420039" y="443738"/>
                  </a:lnTo>
                  <a:lnTo>
                    <a:pt x="420039" y="594525"/>
                  </a:lnTo>
                  <a:lnTo>
                    <a:pt x="432968" y="594525"/>
                  </a:lnTo>
                  <a:lnTo>
                    <a:pt x="432968" y="618223"/>
                  </a:lnTo>
                  <a:lnTo>
                    <a:pt x="454507" y="618223"/>
                  </a:lnTo>
                  <a:lnTo>
                    <a:pt x="454507" y="651611"/>
                  </a:lnTo>
                  <a:lnTo>
                    <a:pt x="604215" y="651611"/>
                  </a:lnTo>
                  <a:lnTo>
                    <a:pt x="604215" y="709764"/>
                  </a:lnTo>
                  <a:lnTo>
                    <a:pt x="616064" y="709764"/>
                  </a:lnTo>
                  <a:lnTo>
                    <a:pt x="616064" y="750697"/>
                  </a:lnTo>
                  <a:lnTo>
                    <a:pt x="625754" y="750697"/>
                  </a:lnTo>
                  <a:lnTo>
                    <a:pt x="625754" y="775474"/>
                  </a:lnTo>
                  <a:lnTo>
                    <a:pt x="625754" y="820699"/>
                  </a:lnTo>
                  <a:lnTo>
                    <a:pt x="636524" y="820699"/>
                  </a:lnTo>
                  <a:lnTo>
                    <a:pt x="636524" y="863777"/>
                  </a:lnTo>
                  <a:lnTo>
                    <a:pt x="663448" y="863777"/>
                  </a:lnTo>
                  <a:lnTo>
                    <a:pt x="663448" y="899325"/>
                  </a:lnTo>
                  <a:lnTo>
                    <a:pt x="817460" y="899325"/>
                  </a:lnTo>
                  <a:lnTo>
                    <a:pt x="817460" y="915479"/>
                  </a:lnTo>
                  <a:lnTo>
                    <a:pt x="832548" y="915479"/>
                  </a:lnTo>
                  <a:lnTo>
                    <a:pt x="832548" y="948867"/>
                  </a:lnTo>
                  <a:lnTo>
                    <a:pt x="840079" y="948867"/>
                  </a:lnTo>
                  <a:lnTo>
                    <a:pt x="840079" y="1056030"/>
                  </a:lnTo>
                  <a:lnTo>
                    <a:pt x="850315" y="1056030"/>
                  </a:lnTo>
                  <a:lnTo>
                    <a:pt x="850315" y="1145425"/>
                  </a:lnTo>
                  <a:lnTo>
                    <a:pt x="891235" y="1145425"/>
                  </a:lnTo>
                  <a:lnTo>
                    <a:pt x="891235" y="1171282"/>
                  </a:lnTo>
                  <a:lnTo>
                    <a:pt x="1019403" y="1171282"/>
                  </a:lnTo>
                  <a:lnTo>
                    <a:pt x="1019403" y="1215440"/>
                  </a:lnTo>
                  <a:lnTo>
                    <a:pt x="1047407" y="1215440"/>
                  </a:lnTo>
                  <a:lnTo>
                    <a:pt x="1047407" y="1301597"/>
                  </a:lnTo>
                  <a:lnTo>
                    <a:pt x="1060335" y="1301597"/>
                  </a:lnTo>
                  <a:lnTo>
                    <a:pt x="1060335" y="1362989"/>
                  </a:lnTo>
                  <a:lnTo>
                    <a:pt x="1258506" y="1362989"/>
                  </a:lnTo>
                  <a:lnTo>
                    <a:pt x="1258506" y="1497622"/>
                  </a:lnTo>
                  <a:lnTo>
                    <a:pt x="1448066" y="1497622"/>
                  </a:lnTo>
                  <a:lnTo>
                    <a:pt x="1448066" y="1606931"/>
                  </a:lnTo>
                  <a:lnTo>
                    <a:pt x="1464754" y="1606931"/>
                  </a:lnTo>
                  <a:lnTo>
                    <a:pt x="1464754" y="1633855"/>
                  </a:lnTo>
                  <a:lnTo>
                    <a:pt x="1475536" y="1633855"/>
                  </a:lnTo>
                  <a:lnTo>
                    <a:pt x="1475536" y="1659712"/>
                  </a:lnTo>
                  <a:lnTo>
                    <a:pt x="1690941" y="1659712"/>
                  </a:lnTo>
                  <a:lnTo>
                    <a:pt x="1690941" y="1692008"/>
                  </a:lnTo>
                  <a:lnTo>
                    <a:pt x="1881568" y="1692008"/>
                  </a:lnTo>
                  <a:lnTo>
                    <a:pt x="1881568" y="1758797"/>
                  </a:lnTo>
                  <a:lnTo>
                    <a:pt x="1892338" y="1758797"/>
                  </a:lnTo>
                  <a:lnTo>
                    <a:pt x="1892338" y="1790026"/>
                  </a:lnTo>
                  <a:lnTo>
                    <a:pt x="1939734" y="1790026"/>
                  </a:lnTo>
                  <a:lnTo>
                    <a:pt x="1939734" y="1832038"/>
                  </a:lnTo>
                  <a:lnTo>
                    <a:pt x="2108822" y="1832038"/>
                  </a:lnTo>
                  <a:lnTo>
                    <a:pt x="2108822" y="1862188"/>
                  </a:lnTo>
                  <a:lnTo>
                    <a:pt x="2124976" y="1862188"/>
                  </a:lnTo>
                  <a:lnTo>
                    <a:pt x="2124976" y="1908492"/>
                  </a:lnTo>
                  <a:lnTo>
                    <a:pt x="2331237" y="1908492"/>
                  </a:lnTo>
                  <a:lnTo>
                    <a:pt x="2331237" y="1936495"/>
                  </a:lnTo>
                  <a:lnTo>
                    <a:pt x="2538018" y="1936495"/>
                  </a:lnTo>
                  <a:lnTo>
                    <a:pt x="2538018" y="1982825"/>
                  </a:lnTo>
                  <a:lnTo>
                    <a:pt x="2703880" y="1982825"/>
                  </a:lnTo>
                  <a:lnTo>
                    <a:pt x="2703880" y="2026970"/>
                  </a:lnTo>
                  <a:lnTo>
                    <a:pt x="3309175" y="2026970"/>
                  </a:lnTo>
                  <a:lnTo>
                    <a:pt x="3309175" y="2127681"/>
                  </a:lnTo>
                  <a:lnTo>
                    <a:pt x="3344722" y="2127681"/>
                  </a:lnTo>
                  <a:lnTo>
                    <a:pt x="3344722" y="2227846"/>
                  </a:lnTo>
                  <a:lnTo>
                    <a:pt x="3358718" y="2227846"/>
                  </a:lnTo>
                  <a:lnTo>
                    <a:pt x="3358718" y="2264460"/>
                  </a:lnTo>
                  <a:lnTo>
                    <a:pt x="3999014" y="2264460"/>
                  </a:lnTo>
                  <a:lnTo>
                    <a:pt x="3999014" y="2524023"/>
                  </a:lnTo>
                  <a:lnTo>
                    <a:pt x="4974805" y="2524023"/>
                  </a:lnTo>
                </a:path>
              </a:pathLst>
            </a:custGeom>
            <a:ln w="19050">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89" name="object 485">
              <a:extLst>
                <a:ext uri="{FF2B5EF4-FFF2-40B4-BE49-F238E27FC236}">
                  <a16:creationId xmlns:a16="http://schemas.microsoft.com/office/drawing/2014/main" id="{2F35F385-9878-4867-B653-A4ED0120D86A}"/>
                </a:ext>
              </a:extLst>
            </p:cNvPr>
            <p:cNvSpPr/>
            <p:nvPr/>
          </p:nvSpPr>
          <p:spPr>
            <a:xfrm>
              <a:off x="789461" y="1680347"/>
              <a:ext cx="3491093" cy="975718"/>
            </a:xfrm>
            <a:custGeom>
              <a:avLst/>
              <a:gdLst/>
              <a:ahLst/>
              <a:cxnLst/>
              <a:rect l="l" t="t" r="r" b="b"/>
              <a:pathLst>
                <a:path w="5576570" h="1554479">
                  <a:moveTo>
                    <a:pt x="0" y="0"/>
                  </a:moveTo>
                  <a:lnTo>
                    <a:pt x="0" y="30899"/>
                  </a:lnTo>
                  <a:lnTo>
                    <a:pt x="30899" y="30899"/>
                  </a:lnTo>
                  <a:lnTo>
                    <a:pt x="30899" y="47256"/>
                  </a:lnTo>
                  <a:lnTo>
                    <a:pt x="81788" y="47256"/>
                  </a:lnTo>
                  <a:lnTo>
                    <a:pt x="81788" y="67246"/>
                  </a:lnTo>
                  <a:lnTo>
                    <a:pt x="109054" y="67246"/>
                  </a:lnTo>
                  <a:lnTo>
                    <a:pt x="109054" y="121780"/>
                  </a:lnTo>
                  <a:lnTo>
                    <a:pt x="154495" y="121780"/>
                  </a:lnTo>
                  <a:lnTo>
                    <a:pt x="154495" y="147231"/>
                  </a:lnTo>
                  <a:lnTo>
                    <a:pt x="167220" y="147231"/>
                  </a:lnTo>
                  <a:lnTo>
                    <a:pt x="167220" y="183578"/>
                  </a:lnTo>
                  <a:lnTo>
                    <a:pt x="167220" y="207213"/>
                  </a:lnTo>
                  <a:lnTo>
                    <a:pt x="189039" y="207213"/>
                  </a:lnTo>
                  <a:lnTo>
                    <a:pt x="189039" y="219938"/>
                  </a:lnTo>
                  <a:lnTo>
                    <a:pt x="223570" y="219938"/>
                  </a:lnTo>
                  <a:lnTo>
                    <a:pt x="223570" y="251485"/>
                  </a:lnTo>
                  <a:lnTo>
                    <a:pt x="338124" y="251485"/>
                  </a:lnTo>
                  <a:lnTo>
                    <a:pt x="338124" y="267639"/>
                  </a:lnTo>
                  <a:lnTo>
                    <a:pt x="349973" y="267639"/>
                  </a:lnTo>
                  <a:lnTo>
                    <a:pt x="349973" y="293484"/>
                  </a:lnTo>
                  <a:lnTo>
                    <a:pt x="360743" y="293484"/>
                  </a:lnTo>
                  <a:lnTo>
                    <a:pt x="360743" y="333349"/>
                  </a:lnTo>
                  <a:lnTo>
                    <a:pt x="382282" y="333349"/>
                  </a:lnTo>
                  <a:lnTo>
                    <a:pt x="382282" y="423811"/>
                  </a:lnTo>
                  <a:lnTo>
                    <a:pt x="563219" y="423811"/>
                  </a:lnTo>
                  <a:lnTo>
                    <a:pt x="563219" y="453974"/>
                  </a:lnTo>
                  <a:lnTo>
                    <a:pt x="582612" y="453974"/>
                  </a:lnTo>
                  <a:lnTo>
                    <a:pt x="582612" y="477659"/>
                  </a:lnTo>
                  <a:lnTo>
                    <a:pt x="605218" y="477659"/>
                  </a:lnTo>
                  <a:lnTo>
                    <a:pt x="605218" y="495973"/>
                  </a:lnTo>
                  <a:lnTo>
                    <a:pt x="628916" y="495973"/>
                  </a:lnTo>
                  <a:lnTo>
                    <a:pt x="628916" y="518591"/>
                  </a:lnTo>
                  <a:lnTo>
                    <a:pt x="772160" y="518591"/>
                  </a:lnTo>
                  <a:lnTo>
                    <a:pt x="772160" y="542290"/>
                  </a:lnTo>
                  <a:lnTo>
                    <a:pt x="782929" y="542290"/>
                  </a:lnTo>
                  <a:lnTo>
                    <a:pt x="782929" y="571360"/>
                  </a:lnTo>
                  <a:lnTo>
                    <a:pt x="792632" y="571360"/>
                  </a:lnTo>
                  <a:lnTo>
                    <a:pt x="792632" y="618223"/>
                  </a:lnTo>
                  <a:lnTo>
                    <a:pt x="835164" y="618223"/>
                  </a:lnTo>
                  <a:lnTo>
                    <a:pt x="835164" y="638683"/>
                  </a:lnTo>
                  <a:lnTo>
                    <a:pt x="1005344" y="638683"/>
                  </a:lnTo>
                  <a:lnTo>
                    <a:pt x="1005344" y="694690"/>
                  </a:lnTo>
                  <a:lnTo>
                    <a:pt x="1016114" y="694690"/>
                  </a:lnTo>
                  <a:lnTo>
                    <a:pt x="1016114" y="710844"/>
                  </a:lnTo>
                  <a:lnTo>
                    <a:pt x="1029030" y="710844"/>
                  </a:lnTo>
                  <a:lnTo>
                    <a:pt x="1029030" y="742073"/>
                  </a:lnTo>
                  <a:lnTo>
                    <a:pt x="1141044" y="742073"/>
                  </a:lnTo>
                  <a:lnTo>
                    <a:pt x="1141044" y="760387"/>
                  </a:lnTo>
                  <a:lnTo>
                    <a:pt x="1183055" y="760387"/>
                  </a:lnTo>
                  <a:lnTo>
                    <a:pt x="1183055" y="789470"/>
                  </a:lnTo>
                  <a:lnTo>
                    <a:pt x="1197051" y="789470"/>
                  </a:lnTo>
                  <a:lnTo>
                    <a:pt x="1197051" y="809929"/>
                  </a:lnTo>
                  <a:lnTo>
                    <a:pt x="1204595" y="809929"/>
                  </a:lnTo>
                  <a:lnTo>
                    <a:pt x="1204595" y="829310"/>
                  </a:lnTo>
                  <a:lnTo>
                    <a:pt x="1297216" y="829310"/>
                  </a:lnTo>
                  <a:lnTo>
                    <a:pt x="1297216" y="861631"/>
                  </a:lnTo>
                  <a:lnTo>
                    <a:pt x="1306906" y="861631"/>
                  </a:lnTo>
                  <a:lnTo>
                    <a:pt x="1306906" y="884237"/>
                  </a:lnTo>
                  <a:lnTo>
                    <a:pt x="1399540" y="884237"/>
                  </a:lnTo>
                  <a:lnTo>
                    <a:pt x="1399540" y="912253"/>
                  </a:lnTo>
                  <a:lnTo>
                    <a:pt x="1422146" y="912253"/>
                  </a:lnTo>
                  <a:lnTo>
                    <a:pt x="1422146" y="937018"/>
                  </a:lnTo>
                  <a:lnTo>
                    <a:pt x="1565402" y="937018"/>
                  </a:lnTo>
                  <a:lnTo>
                    <a:pt x="1565402" y="959637"/>
                  </a:lnTo>
                  <a:lnTo>
                    <a:pt x="1620862" y="959637"/>
                  </a:lnTo>
                  <a:lnTo>
                    <a:pt x="1620862" y="981176"/>
                  </a:lnTo>
                  <a:lnTo>
                    <a:pt x="1628406" y="981176"/>
                  </a:lnTo>
                  <a:lnTo>
                    <a:pt x="1628406" y="1015644"/>
                  </a:lnTo>
                  <a:lnTo>
                    <a:pt x="1635937" y="1015644"/>
                  </a:lnTo>
                  <a:lnTo>
                    <a:pt x="1635937" y="1032878"/>
                  </a:lnTo>
                  <a:lnTo>
                    <a:pt x="1644561" y="1032878"/>
                  </a:lnTo>
                  <a:lnTo>
                    <a:pt x="1644561" y="1067333"/>
                  </a:lnTo>
                  <a:lnTo>
                    <a:pt x="1764106" y="1067333"/>
                  </a:lnTo>
                  <a:lnTo>
                    <a:pt x="1764106" y="1087805"/>
                  </a:lnTo>
                  <a:lnTo>
                    <a:pt x="1807184" y="1087805"/>
                  </a:lnTo>
                  <a:lnTo>
                    <a:pt x="1807184" y="1108265"/>
                  </a:lnTo>
                  <a:lnTo>
                    <a:pt x="1833041" y="1108265"/>
                  </a:lnTo>
                  <a:lnTo>
                    <a:pt x="1833041" y="1142733"/>
                  </a:lnTo>
                  <a:lnTo>
                    <a:pt x="2024748" y="1142733"/>
                  </a:lnTo>
                  <a:lnTo>
                    <a:pt x="2024748" y="1162113"/>
                  </a:lnTo>
                  <a:lnTo>
                    <a:pt x="2068906" y="1162113"/>
                  </a:lnTo>
                  <a:lnTo>
                    <a:pt x="2068906" y="1193355"/>
                  </a:lnTo>
                  <a:lnTo>
                    <a:pt x="2093683" y="1193355"/>
                  </a:lnTo>
                  <a:lnTo>
                    <a:pt x="2093683" y="1221346"/>
                  </a:lnTo>
                  <a:lnTo>
                    <a:pt x="2248776" y="1221346"/>
                  </a:lnTo>
                  <a:lnTo>
                    <a:pt x="2248776" y="1242898"/>
                  </a:lnTo>
                  <a:lnTo>
                    <a:pt x="2454490" y="1242898"/>
                  </a:lnTo>
                  <a:lnTo>
                    <a:pt x="2454490" y="1320444"/>
                  </a:lnTo>
                  <a:lnTo>
                    <a:pt x="2651048" y="1320444"/>
                  </a:lnTo>
                  <a:lnTo>
                    <a:pt x="2651048" y="1342517"/>
                  </a:lnTo>
                  <a:lnTo>
                    <a:pt x="2663964" y="1342517"/>
                  </a:lnTo>
                  <a:lnTo>
                    <a:pt x="2663964" y="1382369"/>
                  </a:lnTo>
                  <a:lnTo>
                    <a:pt x="2857830" y="1382369"/>
                  </a:lnTo>
                  <a:lnTo>
                    <a:pt x="2857830" y="1417916"/>
                  </a:lnTo>
                  <a:lnTo>
                    <a:pt x="2886913" y="1417916"/>
                  </a:lnTo>
                  <a:lnTo>
                    <a:pt x="2886913" y="1444840"/>
                  </a:lnTo>
                  <a:lnTo>
                    <a:pt x="2969844" y="1444840"/>
                  </a:lnTo>
                  <a:lnTo>
                    <a:pt x="2969844" y="1488998"/>
                  </a:lnTo>
                  <a:lnTo>
                    <a:pt x="3518052" y="1488998"/>
                  </a:lnTo>
                  <a:lnTo>
                    <a:pt x="3518052" y="1554162"/>
                  </a:lnTo>
                  <a:lnTo>
                    <a:pt x="5576265" y="1554162"/>
                  </a:lnTo>
                </a:path>
              </a:pathLst>
            </a:custGeom>
            <a:ln w="19050">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396" name="Group 2">
            <a:extLst>
              <a:ext uri="{FF2B5EF4-FFF2-40B4-BE49-F238E27FC236}">
                <a16:creationId xmlns:a16="http://schemas.microsoft.com/office/drawing/2014/main" id="{B51EB0FF-C48F-4266-97FD-233CE07C19AE}"/>
              </a:ext>
            </a:extLst>
          </p:cNvPr>
          <p:cNvGrpSpPr/>
          <p:nvPr/>
        </p:nvGrpSpPr>
        <p:grpSpPr>
          <a:xfrm>
            <a:off x="6367076" y="1970655"/>
            <a:ext cx="4951151" cy="2644665"/>
            <a:chOff x="4668523" y="1638795"/>
            <a:chExt cx="4346708" cy="2641198"/>
          </a:xfrm>
        </p:grpSpPr>
        <p:grpSp>
          <p:nvGrpSpPr>
            <p:cNvPr id="397" name="Group 650">
              <a:extLst>
                <a:ext uri="{FF2B5EF4-FFF2-40B4-BE49-F238E27FC236}">
                  <a16:creationId xmlns:a16="http://schemas.microsoft.com/office/drawing/2014/main" id="{1D16F526-EDB9-4BF1-B0FE-D15495C2677C}"/>
                </a:ext>
              </a:extLst>
            </p:cNvPr>
            <p:cNvGrpSpPr/>
            <p:nvPr/>
          </p:nvGrpSpPr>
          <p:grpSpPr>
            <a:xfrm>
              <a:off x="4668523" y="1638795"/>
              <a:ext cx="4346708" cy="2641198"/>
              <a:chOff x="-5615378" y="1211655"/>
              <a:chExt cx="5247823" cy="3188742"/>
            </a:xfrm>
          </p:grpSpPr>
          <p:cxnSp>
            <p:nvCxnSpPr>
              <p:cNvPr id="622" name="Straight Connector 651">
                <a:extLst>
                  <a:ext uri="{FF2B5EF4-FFF2-40B4-BE49-F238E27FC236}">
                    <a16:creationId xmlns:a16="http://schemas.microsoft.com/office/drawing/2014/main" id="{1DBB6FC9-DDD9-40B7-906E-CEBFB1962891}"/>
                  </a:ext>
                </a:extLst>
              </p:cNvPr>
              <p:cNvCxnSpPr>
                <a:cxnSpLocks/>
              </p:cNvCxnSpPr>
              <p:nvPr/>
            </p:nvCxnSpPr>
            <p:spPr>
              <a:xfrm flipV="1">
                <a:off x="-2738079" y="2048970"/>
                <a:ext cx="0" cy="15793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3" name="Straight Connector 652">
                <a:extLst>
                  <a:ext uri="{FF2B5EF4-FFF2-40B4-BE49-F238E27FC236}">
                    <a16:creationId xmlns:a16="http://schemas.microsoft.com/office/drawing/2014/main" id="{CAD27CF8-8522-4C0F-B40F-1359FC8B6148}"/>
                  </a:ext>
                </a:extLst>
              </p:cNvPr>
              <p:cNvCxnSpPr>
                <a:cxnSpLocks/>
              </p:cNvCxnSpPr>
              <p:nvPr/>
            </p:nvCxnSpPr>
            <p:spPr>
              <a:xfrm flipV="1">
                <a:off x="-1722738" y="2035182"/>
                <a:ext cx="0" cy="15793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4" name="Rectangle 415">
                <a:extLst>
                  <a:ext uri="{FF2B5EF4-FFF2-40B4-BE49-F238E27FC236}">
                    <a16:creationId xmlns:a16="http://schemas.microsoft.com/office/drawing/2014/main" id="{E65FCFFE-3362-414A-B62E-583B8ED80C99}"/>
                  </a:ext>
                </a:extLst>
              </p:cNvPr>
              <p:cNvSpPr>
                <a:spLocks noChangeArrowheads="1"/>
              </p:cNvSpPr>
              <p:nvPr/>
            </p:nvSpPr>
            <p:spPr bwMode="auto">
              <a:xfrm>
                <a:off x="-2657564" y="2636650"/>
                <a:ext cx="509717" cy="24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1300" b="1" dirty="0">
                    <a:solidFill>
                      <a:srgbClr val="0070C0"/>
                    </a:solidFill>
                    <a:ea typeface="微软雅黑" panose="020B0503020204020204" pitchFamily="34" charset="-122"/>
                    <a:cs typeface="+mj-cs"/>
                    <a:sym typeface="Arial" panose="020B0604020202020204" pitchFamily="34" charset="0"/>
                  </a:rPr>
                  <a:t>32.2%</a:t>
                </a:r>
              </a:p>
            </p:txBody>
          </p:sp>
          <p:sp>
            <p:nvSpPr>
              <p:cNvPr id="625" name="Rectangle 654">
                <a:extLst>
                  <a:ext uri="{FF2B5EF4-FFF2-40B4-BE49-F238E27FC236}">
                    <a16:creationId xmlns:a16="http://schemas.microsoft.com/office/drawing/2014/main" id="{3799FA9F-3219-48D5-877C-F170E9AEFAE5}"/>
                  </a:ext>
                </a:extLst>
              </p:cNvPr>
              <p:cNvSpPr>
                <a:spLocks noChangeArrowheads="1"/>
              </p:cNvSpPr>
              <p:nvPr/>
            </p:nvSpPr>
            <p:spPr bwMode="auto">
              <a:xfrm>
                <a:off x="-1547781" y="2975325"/>
                <a:ext cx="509717" cy="24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1300" b="1" dirty="0">
                    <a:solidFill>
                      <a:srgbClr val="0070C0"/>
                    </a:solidFill>
                    <a:ea typeface="微软雅黑" panose="020B0503020204020204" pitchFamily="34" charset="-122"/>
                    <a:cs typeface="+mj-cs"/>
                    <a:sym typeface="Arial" panose="020B0604020202020204" pitchFamily="34" charset="0"/>
                  </a:rPr>
                  <a:t>16.6%</a:t>
                </a:r>
              </a:p>
            </p:txBody>
          </p:sp>
          <p:sp>
            <p:nvSpPr>
              <p:cNvPr id="626" name="Rectangle 415">
                <a:extLst>
                  <a:ext uri="{FF2B5EF4-FFF2-40B4-BE49-F238E27FC236}">
                    <a16:creationId xmlns:a16="http://schemas.microsoft.com/office/drawing/2014/main" id="{5D93A0F9-0CF8-4501-8522-3F097D679276}"/>
                  </a:ext>
                </a:extLst>
              </p:cNvPr>
              <p:cNvSpPr>
                <a:spLocks noChangeArrowheads="1"/>
              </p:cNvSpPr>
              <p:nvPr/>
            </p:nvSpPr>
            <p:spPr bwMode="auto">
              <a:xfrm>
                <a:off x="-2650404" y="2064847"/>
                <a:ext cx="509717" cy="24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1300" b="1" dirty="0">
                    <a:solidFill>
                      <a:srgbClr val="C55A11"/>
                    </a:solidFill>
                    <a:ea typeface="微软雅黑" panose="020B0503020204020204" pitchFamily="34" charset="-122"/>
                    <a:cs typeface="+mj-cs"/>
                    <a:sym typeface="Arial" panose="020B0604020202020204" pitchFamily="34" charset="0"/>
                  </a:rPr>
                  <a:t>56.4%</a:t>
                </a:r>
              </a:p>
            </p:txBody>
          </p:sp>
          <p:sp>
            <p:nvSpPr>
              <p:cNvPr id="627" name="Rectangle 656">
                <a:extLst>
                  <a:ext uri="{FF2B5EF4-FFF2-40B4-BE49-F238E27FC236}">
                    <a16:creationId xmlns:a16="http://schemas.microsoft.com/office/drawing/2014/main" id="{7652D60A-EF55-4B55-A1F9-19296F8D43E2}"/>
                  </a:ext>
                </a:extLst>
              </p:cNvPr>
              <p:cNvSpPr>
                <a:spLocks noChangeArrowheads="1"/>
              </p:cNvSpPr>
              <p:nvPr/>
            </p:nvSpPr>
            <p:spPr bwMode="auto">
              <a:xfrm>
                <a:off x="-1553651" y="2194338"/>
                <a:ext cx="509717" cy="24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1300" b="1" dirty="0">
                    <a:solidFill>
                      <a:srgbClr val="C55A11"/>
                    </a:solidFill>
                    <a:ea typeface="微软雅黑" panose="020B0503020204020204" pitchFamily="34" charset="-122"/>
                    <a:cs typeface="+mj-cs"/>
                    <a:sym typeface="Arial" panose="020B0604020202020204" pitchFamily="34" charset="0"/>
                  </a:rPr>
                  <a:t>50.5%</a:t>
                </a:r>
              </a:p>
            </p:txBody>
          </p:sp>
          <p:grpSp>
            <p:nvGrpSpPr>
              <p:cNvPr id="628" name="Group 657">
                <a:extLst>
                  <a:ext uri="{FF2B5EF4-FFF2-40B4-BE49-F238E27FC236}">
                    <a16:creationId xmlns:a16="http://schemas.microsoft.com/office/drawing/2014/main" id="{564E9569-B3A7-43D4-ACC6-DB355DE6BE22}"/>
                  </a:ext>
                </a:extLst>
              </p:cNvPr>
              <p:cNvGrpSpPr/>
              <p:nvPr/>
            </p:nvGrpSpPr>
            <p:grpSpPr>
              <a:xfrm>
                <a:off x="-4812900" y="1211655"/>
                <a:ext cx="4404322" cy="2468296"/>
                <a:chOff x="3895725" y="1485900"/>
                <a:chExt cx="5608896" cy="2962275"/>
              </a:xfrm>
            </p:grpSpPr>
            <p:sp>
              <p:nvSpPr>
                <p:cNvPr id="700" name="Line 161">
                  <a:extLst>
                    <a:ext uri="{FF2B5EF4-FFF2-40B4-BE49-F238E27FC236}">
                      <a16:creationId xmlns:a16="http://schemas.microsoft.com/office/drawing/2014/main" id="{51258009-970B-4766-9327-3A331999BEAA}"/>
                    </a:ext>
                  </a:extLst>
                </p:cNvPr>
                <p:cNvSpPr>
                  <a:spLocks noChangeShapeType="1"/>
                </p:cNvSpPr>
                <p:nvPr/>
              </p:nvSpPr>
              <p:spPr bwMode="auto">
                <a:xfrm>
                  <a:off x="3936999" y="4387849"/>
                  <a:ext cx="5567622" cy="828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01" name="Line 162">
                  <a:extLst>
                    <a:ext uri="{FF2B5EF4-FFF2-40B4-BE49-F238E27FC236}">
                      <a16:creationId xmlns:a16="http://schemas.microsoft.com/office/drawing/2014/main" id="{A378A007-0AE7-4C55-8F5D-CD361DAC86DC}"/>
                    </a:ext>
                  </a:extLst>
                </p:cNvPr>
                <p:cNvSpPr>
                  <a:spLocks noChangeShapeType="1"/>
                </p:cNvSpPr>
                <p:nvPr/>
              </p:nvSpPr>
              <p:spPr bwMode="auto">
                <a:xfrm flipV="1">
                  <a:off x="3937000" y="1485900"/>
                  <a:ext cx="0" cy="290195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02" name="Line 163">
                  <a:extLst>
                    <a:ext uri="{FF2B5EF4-FFF2-40B4-BE49-F238E27FC236}">
                      <a16:creationId xmlns:a16="http://schemas.microsoft.com/office/drawing/2014/main" id="{179A7D40-2582-436B-9BE6-D02BA37BC25A}"/>
                    </a:ext>
                  </a:extLst>
                </p:cNvPr>
                <p:cNvSpPr>
                  <a:spLocks noChangeShapeType="1"/>
                </p:cNvSpPr>
                <p:nvPr/>
              </p:nvSpPr>
              <p:spPr bwMode="auto">
                <a:xfrm>
                  <a:off x="3937000"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03" name="Line 164">
                  <a:extLst>
                    <a:ext uri="{FF2B5EF4-FFF2-40B4-BE49-F238E27FC236}">
                      <a16:creationId xmlns:a16="http://schemas.microsoft.com/office/drawing/2014/main" id="{875AE790-3B79-4C46-B7AA-6D652A24FE15}"/>
                    </a:ext>
                  </a:extLst>
                </p:cNvPr>
                <p:cNvSpPr>
                  <a:spLocks noChangeShapeType="1"/>
                </p:cNvSpPr>
                <p:nvPr/>
              </p:nvSpPr>
              <p:spPr bwMode="auto">
                <a:xfrm>
                  <a:off x="4264025"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04" name="Line 165">
                  <a:extLst>
                    <a:ext uri="{FF2B5EF4-FFF2-40B4-BE49-F238E27FC236}">
                      <a16:creationId xmlns:a16="http://schemas.microsoft.com/office/drawing/2014/main" id="{0A7DB638-D1A8-4E1B-9EF8-E4BB17D4BE51}"/>
                    </a:ext>
                  </a:extLst>
                </p:cNvPr>
                <p:cNvSpPr>
                  <a:spLocks noChangeShapeType="1"/>
                </p:cNvSpPr>
                <p:nvPr/>
              </p:nvSpPr>
              <p:spPr bwMode="auto">
                <a:xfrm>
                  <a:off x="4589463"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05" name="Line 166">
                  <a:extLst>
                    <a:ext uri="{FF2B5EF4-FFF2-40B4-BE49-F238E27FC236}">
                      <a16:creationId xmlns:a16="http://schemas.microsoft.com/office/drawing/2014/main" id="{2F5149F3-89B8-4FCB-8027-0C56C9D0401A}"/>
                    </a:ext>
                  </a:extLst>
                </p:cNvPr>
                <p:cNvSpPr>
                  <a:spLocks noChangeShapeType="1"/>
                </p:cNvSpPr>
                <p:nvPr/>
              </p:nvSpPr>
              <p:spPr bwMode="auto">
                <a:xfrm>
                  <a:off x="4913313"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06" name="Line 167">
                  <a:extLst>
                    <a:ext uri="{FF2B5EF4-FFF2-40B4-BE49-F238E27FC236}">
                      <a16:creationId xmlns:a16="http://schemas.microsoft.com/office/drawing/2014/main" id="{3708D886-ACAB-4523-8A3C-D363108752C3}"/>
                    </a:ext>
                  </a:extLst>
                </p:cNvPr>
                <p:cNvSpPr>
                  <a:spLocks noChangeShapeType="1"/>
                </p:cNvSpPr>
                <p:nvPr/>
              </p:nvSpPr>
              <p:spPr bwMode="auto">
                <a:xfrm>
                  <a:off x="5240338"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07" name="Line 168">
                  <a:extLst>
                    <a:ext uri="{FF2B5EF4-FFF2-40B4-BE49-F238E27FC236}">
                      <a16:creationId xmlns:a16="http://schemas.microsoft.com/office/drawing/2014/main" id="{4A0B3829-DD18-4CA5-867F-11EEC5186AE8}"/>
                    </a:ext>
                  </a:extLst>
                </p:cNvPr>
                <p:cNvSpPr>
                  <a:spLocks noChangeShapeType="1"/>
                </p:cNvSpPr>
                <p:nvPr/>
              </p:nvSpPr>
              <p:spPr bwMode="auto">
                <a:xfrm>
                  <a:off x="5565775"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08" name="Line 169">
                  <a:extLst>
                    <a:ext uri="{FF2B5EF4-FFF2-40B4-BE49-F238E27FC236}">
                      <a16:creationId xmlns:a16="http://schemas.microsoft.com/office/drawing/2014/main" id="{38108850-314E-4C13-A67A-5B8619E4DBE2}"/>
                    </a:ext>
                  </a:extLst>
                </p:cNvPr>
                <p:cNvSpPr>
                  <a:spLocks noChangeShapeType="1"/>
                </p:cNvSpPr>
                <p:nvPr/>
              </p:nvSpPr>
              <p:spPr bwMode="auto">
                <a:xfrm>
                  <a:off x="5889625"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09" name="Line 170">
                  <a:extLst>
                    <a:ext uri="{FF2B5EF4-FFF2-40B4-BE49-F238E27FC236}">
                      <a16:creationId xmlns:a16="http://schemas.microsoft.com/office/drawing/2014/main" id="{EE468DD8-4975-4EF0-A832-C2DB4935726E}"/>
                    </a:ext>
                  </a:extLst>
                </p:cNvPr>
                <p:cNvSpPr>
                  <a:spLocks noChangeShapeType="1"/>
                </p:cNvSpPr>
                <p:nvPr/>
              </p:nvSpPr>
              <p:spPr bwMode="auto">
                <a:xfrm>
                  <a:off x="6213475"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10" name="Line 171">
                  <a:extLst>
                    <a:ext uri="{FF2B5EF4-FFF2-40B4-BE49-F238E27FC236}">
                      <a16:creationId xmlns:a16="http://schemas.microsoft.com/office/drawing/2014/main" id="{D7E65364-0655-47E4-8BD9-2D9B86F75432}"/>
                    </a:ext>
                  </a:extLst>
                </p:cNvPr>
                <p:cNvSpPr>
                  <a:spLocks noChangeShapeType="1"/>
                </p:cNvSpPr>
                <p:nvPr/>
              </p:nvSpPr>
              <p:spPr bwMode="auto">
                <a:xfrm>
                  <a:off x="6540500"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11" name="Line 172">
                  <a:extLst>
                    <a:ext uri="{FF2B5EF4-FFF2-40B4-BE49-F238E27FC236}">
                      <a16:creationId xmlns:a16="http://schemas.microsoft.com/office/drawing/2014/main" id="{7B590630-9A85-461F-9521-95013F3E15AE}"/>
                    </a:ext>
                  </a:extLst>
                </p:cNvPr>
                <p:cNvSpPr>
                  <a:spLocks noChangeShapeType="1"/>
                </p:cNvSpPr>
                <p:nvPr/>
              </p:nvSpPr>
              <p:spPr bwMode="auto">
                <a:xfrm>
                  <a:off x="6865938"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12" name="Line 173">
                  <a:extLst>
                    <a:ext uri="{FF2B5EF4-FFF2-40B4-BE49-F238E27FC236}">
                      <a16:creationId xmlns:a16="http://schemas.microsoft.com/office/drawing/2014/main" id="{FD06A991-739E-4908-B277-578BAE35BB8D}"/>
                    </a:ext>
                  </a:extLst>
                </p:cNvPr>
                <p:cNvSpPr>
                  <a:spLocks noChangeShapeType="1"/>
                </p:cNvSpPr>
                <p:nvPr/>
              </p:nvSpPr>
              <p:spPr bwMode="auto">
                <a:xfrm>
                  <a:off x="7189788"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13" name="Line 174">
                  <a:extLst>
                    <a:ext uri="{FF2B5EF4-FFF2-40B4-BE49-F238E27FC236}">
                      <a16:creationId xmlns:a16="http://schemas.microsoft.com/office/drawing/2014/main" id="{B458F469-5F94-4413-91C5-59B542C5B288}"/>
                    </a:ext>
                  </a:extLst>
                </p:cNvPr>
                <p:cNvSpPr>
                  <a:spLocks noChangeShapeType="1"/>
                </p:cNvSpPr>
                <p:nvPr/>
              </p:nvSpPr>
              <p:spPr bwMode="auto">
                <a:xfrm>
                  <a:off x="7516813"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14" name="Line 175">
                  <a:extLst>
                    <a:ext uri="{FF2B5EF4-FFF2-40B4-BE49-F238E27FC236}">
                      <a16:creationId xmlns:a16="http://schemas.microsoft.com/office/drawing/2014/main" id="{53AF2C5C-AD18-4B10-8741-C5439C65B0F4}"/>
                    </a:ext>
                  </a:extLst>
                </p:cNvPr>
                <p:cNvSpPr>
                  <a:spLocks noChangeShapeType="1"/>
                </p:cNvSpPr>
                <p:nvPr/>
              </p:nvSpPr>
              <p:spPr bwMode="auto">
                <a:xfrm>
                  <a:off x="7842250"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15" name="Line 176">
                  <a:extLst>
                    <a:ext uri="{FF2B5EF4-FFF2-40B4-BE49-F238E27FC236}">
                      <a16:creationId xmlns:a16="http://schemas.microsoft.com/office/drawing/2014/main" id="{8D06BA5A-AE83-4450-B5DE-A4D69515BFC1}"/>
                    </a:ext>
                  </a:extLst>
                </p:cNvPr>
                <p:cNvSpPr>
                  <a:spLocks noChangeShapeType="1"/>
                </p:cNvSpPr>
                <p:nvPr/>
              </p:nvSpPr>
              <p:spPr bwMode="auto">
                <a:xfrm>
                  <a:off x="8166100"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16" name="Line 177">
                  <a:extLst>
                    <a:ext uri="{FF2B5EF4-FFF2-40B4-BE49-F238E27FC236}">
                      <a16:creationId xmlns:a16="http://schemas.microsoft.com/office/drawing/2014/main" id="{43AF512A-81B6-4E26-B96B-4D7DFFBB8553}"/>
                    </a:ext>
                  </a:extLst>
                </p:cNvPr>
                <p:cNvSpPr>
                  <a:spLocks noChangeShapeType="1"/>
                </p:cNvSpPr>
                <p:nvPr/>
              </p:nvSpPr>
              <p:spPr bwMode="auto">
                <a:xfrm>
                  <a:off x="8493125"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17" name="Line 178">
                  <a:extLst>
                    <a:ext uri="{FF2B5EF4-FFF2-40B4-BE49-F238E27FC236}">
                      <a16:creationId xmlns:a16="http://schemas.microsoft.com/office/drawing/2014/main" id="{EBE7FB1C-8563-4CFA-8FBF-06870800E1F4}"/>
                    </a:ext>
                  </a:extLst>
                </p:cNvPr>
                <p:cNvSpPr>
                  <a:spLocks noChangeShapeType="1"/>
                </p:cNvSpPr>
                <p:nvPr/>
              </p:nvSpPr>
              <p:spPr bwMode="auto">
                <a:xfrm>
                  <a:off x="8818563" y="43878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18" name="Line 179">
                  <a:extLst>
                    <a:ext uri="{FF2B5EF4-FFF2-40B4-BE49-F238E27FC236}">
                      <a16:creationId xmlns:a16="http://schemas.microsoft.com/office/drawing/2014/main" id="{028DBF1C-B7BC-4DC8-9772-981F680174DA}"/>
                    </a:ext>
                  </a:extLst>
                </p:cNvPr>
                <p:cNvSpPr>
                  <a:spLocks noChangeShapeType="1"/>
                </p:cNvSpPr>
                <p:nvPr/>
              </p:nvSpPr>
              <p:spPr bwMode="auto">
                <a:xfrm flipH="1">
                  <a:off x="3895725" y="4387850"/>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19" name="Line 180">
                  <a:extLst>
                    <a:ext uri="{FF2B5EF4-FFF2-40B4-BE49-F238E27FC236}">
                      <a16:creationId xmlns:a16="http://schemas.microsoft.com/office/drawing/2014/main" id="{025D90DE-DF77-424F-A498-72A144ECB734}"/>
                    </a:ext>
                  </a:extLst>
                </p:cNvPr>
                <p:cNvSpPr>
                  <a:spLocks noChangeShapeType="1"/>
                </p:cNvSpPr>
                <p:nvPr/>
              </p:nvSpPr>
              <p:spPr bwMode="auto">
                <a:xfrm flipH="1">
                  <a:off x="3895725" y="3822700"/>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20" name="Line 181">
                  <a:extLst>
                    <a:ext uri="{FF2B5EF4-FFF2-40B4-BE49-F238E27FC236}">
                      <a16:creationId xmlns:a16="http://schemas.microsoft.com/office/drawing/2014/main" id="{0534BCEB-1929-40ED-97C0-A56B4FE83925}"/>
                    </a:ext>
                  </a:extLst>
                </p:cNvPr>
                <p:cNvSpPr>
                  <a:spLocks noChangeShapeType="1"/>
                </p:cNvSpPr>
                <p:nvPr/>
              </p:nvSpPr>
              <p:spPr bwMode="auto">
                <a:xfrm flipH="1">
                  <a:off x="3895725" y="3259138"/>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21" name="Line 182">
                  <a:extLst>
                    <a:ext uri="{FF2B5EF4-FFF2-40B4-BE49-F238E27FC236}">
                      <a16:creationId xmlns:a16="http://schemas.microsoft.com/office/drawing/2014/main" id="{D12169D2-058D-40AC-A7CA-DA43FA77E2FB}"/>
                    </a:ext>
                  </a:extLst>
                </p:cNvPr>
                <p:cNvSpPr>
                  <a:spLocks noChangeShapeType="1"/>
                </p:cNvSpPr>
                <p:nvPr/>
              </p:nvSpPr>
              <p:spPr bwMode="auto">
                <a:xfrm flipH="1">
                  <a:off x="3895725" y="2692400"/>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22" name="Line 183">
                  <a:extLst>
                    <a:ext uri="{FF2B5EF4-FFF2-40B4-BE49-F238E27FC236}">
                      <a16:creationId xmlns:a16="http://schemas.microsoft.com/office/drawing/2014/main" id="{E4DCEA71-5F54-461D-A023-FA319A0945E9}"/>
                    </a:ext>
                  </a:extLst>
                </p:cNvPr>
                <p:cNvSpPr>
                  <a:spLocks noChangeShapeType="1"/>
                </p:cNvSpPr>
                <p:nvPr/>
              </p:nvSpPr>
              <p:spPr bwMode="auto">
                <a:xfrm flipH="1">
                  <a:off x="3895725" y="2125663"/>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723" name="Line 184">
                  <a:extLst>
                    <a:ext uri="{FF2B5EF4-FFF2-40B4-BE49-F238E27FC236}">
                      <a16:creationId xmlns:a16="http://schemas.microsoft.com/office/drawing/2014/main" id="{A021C0B7-F6C7-4EDB-9961-A8D95B439EE6}"/>
                    </a:ext>
                  </a:extLst>
                </p:cNvPr>
                <p:cNvSpPr>
                  <a:spLocks noChangeShapeType="1"/>
                </p:cNvSpPr>
                <p:nvPr/>
              </p:nvSpPr>
              <p:spPr bwMode="auto">
                <a:xfrm flipH="1">
                  <a:off x="3895725" y="1562100"/>
                  <a:ext cx="412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grpSp>
          <p:sp>
            <p:nvSpPr>
              <p:cNvPr id="629" name="Rectangle 222">
                <a:extLst>
                  <a:ext uri="{FF2B5EF4-FFF2-40B4-BE49-F238E27FC236}">
                    <a16:creationId xmlns:a16="http://schemas.microsoft.com/office/drawing/2014/main" id="{5CE0662F-388B-4FBA-8E35-73F9FE998FDB}"/>
                  </a:ext>
                </a:extLst>
              </p:cNvPr>
              <p:cNvSpPr>
                <a:spLocks noChangeArrowheads="1"/>
              </p:cNvSpPr>
              <p:nvPr/>
            </p:nvSpPr>
            <p:spPr bwMode="auto">
              <a:xfrm>
                <a:off x="-4821847" y="3702442"/>
                <a:ext cx="83255"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0</a:t>
                </a:r>
              </a:p>
            </p:txBody>
          </p:sp>
          <p:sp>
            <p:nvSpPr>
              <p:cNvPr id="630" name="Rectangle 223">
                <a:extLst>
                  <a:ext uri="{FF2B5EF4-FFF2-40B4-BE49-F238E27FC236}">
                    <a16:creationId xmlns:a16="http://schemas.microsoft.com/office/drawing/2014/main" id="{06EB1267-86F3-4BB8-A325-EC46C4FE16FF}"/>
                  </a:ext>
                </a:extLst>
              </p:cNvPr>
              <p:cNvSpPr>
                <a:spLocks noChangeArrowheads="1"/>
              </p:cNvSpPr>
              <p:nvPr/>
            </p:nvSpPr>
            <p:spPr bwMode="auto">
              <a:xfrm>
                <a:off x="-4915565" y="3568840"/>
                <a:ext cx="83255"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0</a:t>
                </a:r>
              </a:p>
            </p:txBody>
          </p:sp>
          <p:sp>
            <p:nvSpPr>
              <p:cNvPr id="631" name="Rectangle 224">
                <a:extLst>
                  <a:ext uri="{FF2B5EF4-FFF2-40B4-BE49-F238E27FC236}">
                    <a16:creationId xmlns:a16="http://schemas.microsoft.com/office/drawing/2014/main" id="{C4C1FF91-0398-495A-8CED-2B8E4E1249F7}"/>
                  </a:ext>
                </a:extLst>
              </p:cNvPr>
              <p:cNvSpPr>
                <a:spLocks noChangeArrowheads="1"/>
              </p:cNvSpPr>
              <p:nvPr/>
            </p:nvSpPr>
            <p:spPr bwMode="auto">
              <a:xfrm>
                <a:off x="-4998283" y="3100577"/>
                <a:ext cx="166507"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20</a:t>
                </a:r>
              </a:p>
            </p:txBody>
          </p:sp>
          <p:sp>
            <p:nvSpPr>
              <p:cNvPr id="632" name="Rectangle 225">
                <a:extLst>
                  <a:ext uri="{FF2B5EF4-FFF2-40B4-BE49-F238E27FC236}">
                    <a16:creationId xmlns:a16="http://schemas.microsoft.com/office/drawing/2014/main" id="{60EEF178-63A8-4C6E-94D6-D1788E542876}"/>
                  </a:ext>
                </a:extLst>
              </p:cNvPr>
              <p:cNvSpPr>
                <a:spLocks noChangeArrowheads="1"/>
              </p:cNvSpPr>
              <p:nvPr/>
            </p:nvSpPr>
            <p:spPr bwMode="auto">
              <a:xfrm>
                <a:off x="-4998283" y="2628350"/>
                <a:ext cx="166507"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40</a:t>
                </a:r>
              </a:p>
            </p:txBody>
          </p:sp>
          <p:sp>
            <p:nvSpPr>
              <p:cNvPr id="633" name="Rectangle 226">
                <a:extLst>
                  <a:ext uri="{FF2B5EF4-FFF2-40B4-BE49-F238E27FC236}">
                    <a16:creationId xmlns:a16="http://schemas.microsoft.com/office/drawing/2014/main" id="{7FB5AA42-13AD-47D4-A41C-CF6907643610}"/>
                  </a:ext>
                </a:extLst>
              </p:cNvPr>
              <p:cNvSpPr>
                <a:spLocks noChangeArrowheads="1"/>
              </p:cNvSpPr>
              <p:nvPr/>
            </p:nvSpPr>
            <p:spPr bwMode="auto">
              <a:xfrm>
                <a:off x="-4998283" y="2156115"/>
                <a:ext cx="166507"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60</a:t>
                </a:r>
              </a:p>
            </p:txBody>
          </p:sp>
          <p:sp>
            <p:nvSpPr>
              <p:cNvPr id="634" name="Rectangle 227">
                <a:extLst>
                  <a:ext uri="{FF2B5EF4-FFF2-40B4-BE49-F238E27FC236}">
                    <a16:creationId xmlns:a16="http://schemas.microsoft.com/office/drawing/2014/main" id="{C82746C9-3657-4583-A3F0-0BEBD6BD0239}"/>
                  </a:ext>
                </a:extLst>
              </p:cNvPr>
              <p:cNvSpPr>
                <a:spLocks noChangeArrowheads="1"/>
              </p:cNvSpPr>
              <p:nvPr/>
            </p:nvSpPr>
            <p:spPr bwMode="auto">
              <a:xfrm>
                <a:off x="-4998283" y="1683887"/>
                <a:ext cx="166507"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80</a:t>
                </a:r>
              </a:p>
            </p:txBody>
          </p:sp>
          <p:sp>
            <p:nvSpPr>
              <p:cNvPr id="635" name="Rectangle 228">
                <a:extLst>
                  <a:ext uri="{FF2B5EF4-FFF2-40B4-BE49-F238E27FC236}">
                    <a16:creationId xmlns:a16="http://schemas.microsoft.com/office/drawing/2014/main" id="{48EDB58A-55E9-45F6-92F2-4FA5D0B8BA26}"/>
                  </a:ext>
                </a:extLst>
              </p:cNvPr>
              <p:cNvSpPr>
                <a:spLocks noChangeArrowheads="1"/>
              </p:cNvSpPr>
              <p:nvPr/>
            </p:nvSpPr>
            <p:spPr bwMode="auto">
              <a:xfrm>
                <a:off x="-5083494" y="1212978"/>
                <a:ext cx="249762"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100</a:t>
                </a:r>
              </a:p>
            </p:txBody>
          </p:sp>
          <p:sp>
            <p:nvSpPr>
              <p:cNvPr id="636" name="Rectangle 229">
                <a:extLst>
                  <a:ext uri="{FF2B5EF4-FFF2-40B4-BE49-F238E27FC236}">
                    <a16:creationId xmlns:a16="http://schemas.microsoft.com/office/drawing/2014/main" id="{E8F35012-F1FC-44B1-BFCC-D4E4B1395320}"/>
                  </a:ext>
                </a:extLst>
              </p:cNvPr>
              <p:cNvSpPr>
                <a:spLocks noChangeArrowheads="1"/>
              </p:cNvSpPr>
              <p:nvPr/>
            </p:nvSpPr>
            <p:spPr bwMode="auto">
              <a:xfrm>
                <a:off x="-4567545" y="3702442"/>
                <a:ext cx="83255"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3</a:t>
                </a:r>
              </a:p>
            </p:txBody>
          </p:sp>
          <p:sp>
            <p:nvSpPr>
              <p:cNvPr id="637" name="Rectangle 230">
                <a:extLst>
                  <a:ext uri="{FF2B5EF4-FFF2-40B4-BE49-F238E27FC236}">
                    <a16:creationId xmlns:a16="http://schemas.microsoft.com/office/drawing/2014/main" id="{9CAE9CAC-94EA-4750-A17C-E23838B3E164}"/>
                  </a:ext>
                </a:extLst>
              </p:cNvPr>
              <p:cNvSpPr>
                <a:spLocks noChangeArrowheads="1"/>
              </p:cNvSpPr>
              <p:nvPr/>
            </p:nvSpPr>
            <p:spPr bwMode="auto">
              <a:xfrm>
                <a:off x="-4312000" y="3702442"/>
                <a:ext cx="83255"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6</a:t>
                </a:r>
              </a:p>
            </p:txBody>
          </p:sp>
          <p:sp>
            <p:nvSpPr>
              <p:cNvPr id="638" name="Rectangle 231">
                <a:extLst>
                  <a:ext uri="{FF2B5EF4-FFF2-40B4-BE49-F238E27FC236}">
                    <a16:creationId xmlns:a16="http://schemas.microsoft.com/office/drawing/2014/main" id="{CB2726FB-D5F3-40E8-BDB6-CF2C5B66EB9B}"/>
                  </a:ext>
                </a:extLst>
              </p:cNvPr>
              <p:cNvSpPr>
                <a:spLocks noChangeArrowheads="1"/>
              </p:cNvSpPr>
              <p:nvPr/>
            </p:nvSpPr>
            <p:spPr bwMode="auto">
              <a:xfrm>
                <a:off x="-4055209" y="3702442"/>
                <a:ext cx="83255"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9</a:t>
                </a:r>
              </a:p>
            </p:txBody>
          </p:sp>
          <p:sp>
            <p:nvSpPr>
              <p:cNvPr id="639" name="Rectangle 232">
                <a:extLst>
                  <a:ext uri="{FF2B5EF4-FFF2-40B4-BE49-F238E27FC236}">
                    <a16:creationId xmlns:a16="http://schemas.microsoft.com/office/drawing/2014/main" id="{1E1C87B4-5638-4245-B22D-0A9EC69F2F71}"/>
                  </a:ext>
                </a:extLst>
              </p:cNvPr>
              <p:cNvSpPr>
                <a:spLocks noChangeArrowheads="1"/>
              </p:cNvSpPr>
              <p:nvPr/>
            </p:nvSpPr>
            <p:spPr bwMode="auto">
              <a:xfrm>
                <a:off x="-3842269"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12</a:t>
                </a:r>
              </a:p>
            </p:txBody>
          </p:sp>
          <p:sp>
            <p:nvSpPr>
              <p:cNvPr id="640" name="Rectangle 233">
                <a:extLst>
                  <a:ext uri="{FF2B5EF4-FFF2-40B4-BE49-F238E27FC236}">
                    <a16:creationId xmlns:a16="http://schemas.microsoft.com/office/drawing/2014/main" id="{FFFCD306-CD04-4895-8EF9-4B96D3D58625}"/>
                  </a:ext>
                </a:extLst>
              </p:cNvPr>
              <p:cNvSpPr>
                <a:spLocks noChangeArrowheads="1"/>
              </p:cNvSpPr>
              <p:nvPr/>
            </p:nvSpPr>
            <p:spPr bwMode="auto">
              <a:xfrm>
                <a:off x="-3587974"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15</a:t>
                </a:r>
              </a:p>
            </p:txBody>
          </p:sp>
          <p:sp>
            <p:nvSpPr>
              <p:cNvPr id="641" name="Rectangle 234">
                <a:extLst>
                  <a:ext uri="{FF2B5EF4-FFF2-40B4-BE49-F238E27FC236}">
                    <a16:creationId xmlns:a16="http://schemas.microsoft.com/office/drawing/2014/main" id="{18F8F75C-C39B-4520-B91C-46A417615330}"/>
                  </a:ext>
                </a:extLst>
              </p:cNvPr>
              <p:cNvSpPr>
                <a:spLocks noChangeArrowheads="1"/>
              </p:cNvSpPr>
              <p:nvPr/>
            </p:nvSpPr>
            <p:spPr bwMode="auto">
              <a:xfrm>
                <a:off x="-3332423"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18</a:t>
                </a:r>
              </a:p>
            </p:txBody>
          </p:sp>
          <p:sp>
            <p:nvSpPr>
              <p:cNvPr id="642" name="Rectangle 235">
                <a:extLst>
                  <a:ext uri="{FF2B5EF4-FFF2-40B4-BE49-F238E27FC236}">
                    <a16:creationId xmlns:a16="http://schemas.microsoft.com/office/drawing/2014/main" id="{93FDA305-0A1F-4115-A531-F84F29708F20}"/>
                  </a:ext>
                </a:extLst>
              </p:cNvPr>
              <p:cNvSpPr>
                <a:spLocks noChangeArrowheads="1"/>
              </p:cNvSpPr>
              <p:nvPr/>
            </p:nvSpPr>
            <p:spPr bwMode="auto">
              <a:xfrm>
                <a:off x="-3075633"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21</a:t>
                </a:r>
              </a:p>
            </p:txBody>
          </p:sp>
          <p:sp>
            <p:nvSpPr>
              <p:cNvPr id="643" name="Rectangle 236">
                <a:extLst>
                  <a:ext uri="{FF2B5EF4-FFF2-40B4-BE49-F238E27FC236}">
                    <a16:creationId xmlns:a16="http://schemas.microsoft.com/office/drawing/2014/main" id="{F39CC7B9-DE96-4A8D-8309-FCE5F37226E0}"/>
                  </a:ext>
                </a:extLst>
              </p:cNvPr>
              <p:cNvSpPr>
                <a:spLocks noChangeArrowheads="1"/>
              </p:cNvSpPr>
              <p:nvPr/>
            </p:nvSpPr>
            <p:spPr bwMode="auto">
              <a:xfrm>
                <a:off x="-2821334"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24</a:t>
                </a:r>
              </a:p>
            </p:txBody>
          </p:sp>
          <p:sp>
            <p:nvSpPr>
              <p:cNvPr id="644" name="Rectangle 239">
                <a:extLst>
                  <a:ext uri="{FF2B5EF4-FFF2-40B4-BE49-F238E27FC236}">
                    <a16:creationId xmlns:a16="http://schemas.microsoft.com/office/drawing/2014/main" id="{3124F1D4-E388-4D1B-ADB0-6729FA9C6216}"/>
                  </a:ext>
                </a:extLst>
              </p:cNvPr>
              <p:cNvSpPr>
                <a:spLocks noChangeArrowheads="1"/>
              </p:cNvSpPr>
              <p:nvPr/>
            </p:nvSpPr>
            <p:spPr bwMode="auto">
              <a:xfrm>
                <a:off x="-2565786"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27</a:t>
                </a:r>
              </a:p>
            </p:txBody>
          </p:sp>
          <p:sp>
            <p:nvSpPr>
              <p:cNvPr id="645" name="Rectangle 240">
                <a:extLst>
                  <a:ext uri="{FF2B5EF4-FFF2-40B4-BE49-F238E27FC236}">
                    <a16:creationId xmlns:a16="http://schemas.microsoft.com/office/drawing/2014/main" id="{A7241CC3-80B2-4A91-9B7D-808806BEBD6E}"/>
                  </a:ext>
                </a:extLst>
              </p:cNvPr>
              <p:cNvSpPr>
                <a:spLocks noChangeArrowheads="1"/>
              </p:cNvSpPr>
              <p:nvPr/>
            </p:nvSpPr>
            <p:spPr bwMode="auto">
              <a:xfrm>
                <a:off x="-2308994"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30</a:t>
                </a:r>
              </a:p>
            </p:txBody>
          </p:sp>
          <p:sp>
            <p:nvSpPr>
              <p:cNvPr id="646" name="Rectangle 241">
                <a:extLst>
                  <a:ext uri="{FF2B5EF4-FFF2-40B4-BE49-F238E27FC236}">
                    <a16:creationId xmlns:a16="http://schemas.microsoft.com/office/drawing/2014/main" id="{58E24413-54F7-48E9-AB1D-3AD645ABFD0D}"/>
                  </a:ext>
                </a:extLst>
              </p:cNvPr>
              <p:cNvSpPr>
                <a:spLocks noChangeArrowheads="1"/>
              </p:cNvSpPr>
              <p:nvPr/>
            </p:nvSpPr>
            <p:spPr bwMode="auto">
              <a:xfrm>
                <a:off x="-2054691"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33</a:t>
                </a:r>
              </a:p>
            </p:txBody>
          </p:sp>
          <p:sp>
            <p:nvSpPr>
              <p:cNvPr id="647" name="Rectangle 242">
                <a:extLst>
                  <a:ext uri="{FF2B5EF4-FFF2-40B4-BE49-F238E27FC236}">
                    <a16:creationId xmlns:a16="http://schemas.microsoft.com/office/drawing/2014/main" id="{4515EDAF-C063-400D-90AE-6BEA299E4A71}"/>
                  </a:ext>
                </a:extLst>
              </p:cNvPr>
              <p:cNvSpPr>
                <a:spLocks noChangeArrowheads="1"/>
              </p:cNvSpPr>
              <p:nvPr/>
            </p:nvSpPr>
            <p:spPr bwMode="auto">
              <a:xfrm>
                <a:off x="-1799147"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36</a:t>
                </a:r>
              </a:p>
            </p:txBody>
          </p:sp>
          <p:sp>
            <p:nvSpPr>
              <p:cNvPr id="648" name="Rectangle 243">
                <a:extLst>
                  <a:ext uri="{FF2B5EF4-FFF2-40B4-BE49-F238E27FC236}">
                    <a16:creationId xmlns:a16="http://schemas.microsoft.com/office/drawing/2014/main" id="{87FE0A62-D556-407C-BD74-B541F0681BEB}"/>
                  </a:ext>
                </a:extLst>
              </p:cNvPr>
              <p:cNvSpPr>
                <a:spLocks noChangeArrowheads="1"/>
              </p:cNvSpPr>
              <p:nvPr/>
            </p:nvSpPr>
            <p:spPr bwMode="auto">
              <a:xfrm>
                <a:off x="-1544850"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39</a:t>
                </a:r>
              </a:p>
            </p:txBody>
          </p:sp>
          <p:sp>
            <p:nvSpPr>
              <p:cNvPr id="649" name="Rectangle 244">
                <a:extLst>
                  <a:ext uri="{FF2B5EF4-FFF2-40B4-BE49-F238E27FC236}">
                    <a16:creationId xmlns:a16="http://schemas.microsoft.com/office/drawing/2014/main" id="{08CA9731-1187-4C02-A06B-BCB30F3B3739}"/>
                  </a:ext>
                </a:extLst>
              </p:cNvPr>
              <p:cNvSpPr>
                <a:spLocks noChangeArrowheads="1"/>
              </p:cNvSpPr>
              <p:nvPr/>
            </p:nvSpPr>
            <p:spPr bwMode="auto">
              <a:xfrm>
                <a:off x="-1288058"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42</a:t>
                </a:r>
              </a:p>
            </p:txBody>
          </p:sp>
          <p:sp>
            <p:nvSpPr>
              <p:cNvPr id="650" name="Rectangle 245">
                <a:extLst>
                  <a:ext uri="{FF2B5EF4-FFF2-40B4-BE49-F238E27FC236}">
                    <a16:creationId xmlns:a16="http://schemas.microsoft.com/office/drawing/2014/main" id="{240E70F6-BC29-43FB-858E-FF2BEFA5F640}"/>
                  </a:ext>
                </a:extLst>
              </p:cNvPr>
              <p:cNvSpPr>
                <a:spLocks noChangeArrowheads="1"/>
              </p:cNvSpPr>
              <p:nvPr/>
            </p:nvSpPr>
            <p:spPr bwMode="auto">
              <a:xfrm>
                <a:off x="-1033755" y="3702442"/>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45</a:t>
                </a:r>
              </a:p>
            </p:txBody>
          </p:sp>
          <p:sp>
            <p:nvSpPr>
              <p:cNvPr id="651" name="Rectangle 414">
                <a:extLst>
                  <a:ext uri="{FF2B5EF4-FFF2-40B4-BE49-F238E27FC236}">
                    <a16:creationId xmlns:a16="http://schemas.microsoft.com/office/drawing/2014/main" id="{194D3408-2DF2-4D9A-9380-7C3FE284801A}"/>
                  </a:ext>
                </a:extLst>
              </p:cNvPr>
              <p:cNvSpPr>
                <a:spLocks noChangeArrowheads="1"/>
              </p:cNvSpPr>
              <p:nvPr/>
            </p:nvSpPr>
            <p:spPr bwMode="auto">
              <a:xfrm>
                <a:off x="-5434629" y="4064581"/>
                <a:ext cx="561821"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Ensartinib</a:t>
                </a:r>
              </a:p>
            </p:txBody>
          </p:sp>
          <p:sp>
            <p:nvSpPr>
              <p:cNvPr id="652" name="Rectangle 415">
                <a:extLst>
                  <a:ext uri="{FF2B5EF4-FFF2-40B4-BE49-F238E27FC236}">
                    <a16:creationId xmlns:a16="http://schemas.microsoft.com/office/drawing/2014/main" id="{EE97DA2F-225B-494C-9020-EFFE37F7044B}"/>
                  </a:ext>
                </a:extLst>
              </p:cNvPr>
              <p:cNvSpPr>
                <a:spLocks noChangeArrowheads="1"/>
              </p:cNvSpPr>
              <p:nvPr/>
            </p:nvSpPr>
            <p:spPr bwMode="auto">
              <a:xfrm>
                <a:off x="-5434629" y="4206912"/>
                <a:ext cx="525575"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Crizotinib</a:t>
                </a:r>
              </a:p>
            </p:txBody>
          </p:sp>
          <p:sp>
            <p:nvSpPr>
              <p:cNvPr id="653" name="Rectangle 416">
                <a:extLst>
                  <a:ext uri="{FF2B5EF4-FFF2-40B4-BE49-F238E27FC236}">
                    <a16:creationId xmlns:a16="http://schemas.microsoft.com/office/drawing/2014/main" id="{39003DE2-8377-433D-AA41-E090F6571DF8}"/>
                  </a:ext>
                </a:extLst>
              </p:cNvPr>
              <p:cNvSpPr>
                <a:spLocks noChangeArrowheads="1"/>
              </p:cNvSpPr>
              <p:nvPr/>
            </p:nvSpPr>
            <p:spPr bwMode="auto">
              <a:xfrm>
                <a:off x="-5512391" y="3927944"/>
                <a:ext cx="699494"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326">
                  <a:defRPr/>
                </a:pPr>
                <a:r>
                  <a:rPr lang="en-US" altLang="en-US" sz="900" b="1" dirty="0">
                    <a:solidFill>
                      <a:prstClr val="black"/>
                    </a:solidFill>
                    <a:ea typeface="微软雅黑" panose="020B0503020204020204" pitchFamily="34" charset="-122"/>
                    <a:cs typeface="+mj-cs"/>
                    <a:sym typeface="Arial" panose="020B0604020202020204" pitchFamily="34" charset="0"/>
                  </a:rPr>
                  <a:t>No. at risk</a:t>
                </a:r>
              </a:p>
            </p:txBody>
          </p:sp>
          <p:sp>
            <p:nvSpPr>
              <p:cNvPr id="654" name="Line 430">
                <a:extLst>
                  <a:ext uri="{FF2B5EF4-FFF2-40B4-BE49-F238E27FC236}">
                    <a16:creationId xmlns:a16="http://schemas.microsoft.com/office/drawing/2014/main" id="{B41CABCF-7FD7-4BB9-AAEF-072B061DE6BB}"/>
                  </a:ext>
                </a:extLst>
              </p:cNvPr>
              <p:cNvSpPr>
                <a:spLocks noChangeShapeType="1"/>
              </p:cNvSpPr>
              <p:nvPr/>
            </p:nvSpPr>
            <p:spPr bwMode="auto">
              <a:xfrm>
                <a:off x="-5615378" y="4290972"/>
                <a:ext cx="143354" cy="0"/>
              </a:xfrm>
              <a:prstGeom prst="line">
                <a:avLst/>
              </a:prstGeom>
              <a:noFill/>
              <a:ln w="254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655" name="Line 431">
                <a:extLst>
                  <a:ext uri="{FF2B5EF4-FFF2-40B4-BE49-F238E27FC236}">
                    <a16:creationId xmlns:a16="http://schemas.microsoft.com/office/drawing/2014/main" id="{78B55017-8A2E-485D-A10B-7EB8B80FBDF6}"/>
                  </a:ext>
                </a:extLst>
              </p:cNvPr>
              <p:cNvSpPr>
                <a:spLocks noChangeShapeType="1"/>
              </p:cNvSpPr>
              <p:nvPr/>
            </p:nvSpPr>
            <p:spPr bwMode="auto">
              <a:xfrm>
                <a:off x="-5615378" y="4147318"/>
                <a:ext cx="143354" cy="0"/>
              </a:xfrm>
              <a:prstGeom prst="line">
                <a:avLst/>
              </a:prstGeom>
              <a:noFill/>
              <a:ln w="25400" cap="flat">
                <a:solidFill>
                  <a:srgbClr val="C55A1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656" name="Rectangle 453">
                <a:extLst>
                  <a:ext uri="{FF2B5EF4-FFF2-40B4-BE49-F238E27FC236}">
                    <a16:creationId xmlns:a16="http://schemas.microsoft.com/office/drawing/2014/main" id="{9269D18F-A69D-40DD-86FB-4650760D7917}"/>
                  </a:ext>
                </a:extLst>
              </p:cNvPr>
              <p:cNvSpPr>
                <a:spLocks noChangeArrowheads="1"/>
              </p:cNvSpPr>
              <p:nvPr/>
            </p:nvSpPr>
            <p:spPr bwMode="auto">
              <a:xfrm>
                <a:off x="-3252878" y="3846565"/>
                <a:ext cx="1319894" cy="27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500" b="1" dirty="0">
                    <a:solidFill>
                      <a:prstClr val="black"/>
                    </a:solidFill>
                    <a:ea typeface="微软雅黑" panose="020B0503020204020204" pitchFamily="34" charset="-122"/>
                    <a:cs typeface="+mj-cs"/>
                    <a:sym typeface="Arial" panose="020B0604020202020204" pitchFamily="34" charset="0"/>
                  </a:rPr>
                  <a:t>Time, months</a:t>
                </a:r>
                <a:endParaRPr lang="en-US" altLang="en-US" sz="1500" dirty="0">
                  <a:solidFill>
                    <a:prstClr val="black"/>
                  </a:solidFill>
                  <a:ea typeface="微软雅黑" panose="020B0503020204020204" pitchFamily="34" charset="-122"/>
                  <a:cs typeface="+mj-cs"/>
                  <a:sym typeface="Arial" panose="020B0604020202020204" pitchFamily="34" charset="0"/>
                </a:endParaRPr>
              </a:p>
            </p:txBody>
          </p:sp>
          <p:sp>
            <p:nvSpPr>
              <p:cNvPr id="657" name="Rectangle 454">
                <a:extLst>
                  <a:ext uri="{FF2B5EF4-FFF2-40B4-BE49-F238E27FC236}">
                    <a16:creationId xmlns:a16="http://schemas.microsoft.com/office/drawing/2014/main" id="{2B64D29D-407D-4155-A96C-2EC89BC7D87A}"/>
                  </a:ext>
                </a:extLst>
              </p:cNvPr>
              <p:cNvSpPr>
                <a:spLocks noChangeArrowheads="1"/>
              </p:cNvSpPr>
              <p:nvPr/>
            </p:nvSpPr>
            <p:spPr bwMode="auto">
              <a:xfrm rot="16200000">
                <a:off x="-5591761" y="2343071"/>
                <a:ext cx="784710" cy="2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500" b="1" dirty="0">
                    <a:solidFill>
                      <a:prstClr val="black"/>
                    </a:solidFill>
                    <a:ea typeface="微软雅黑" panose="020B0503020204020204" pitchFamily="34" charset="-122"/>
                    <a:cs typeface="+mj-cs"/>
                    <a:sym typeface="Arial" panose="020B0604020202020204" pitchFamily="34" charset="0"/>
                  </a:rPr>
                  <a:t>PFS, %</a:t>
                </a:r>
                <a:endParaRPr lang="en-US" altLang="en-US" sz="1500" dirty="0">
                  <a:solidFill>
                    <a:prstClr val="black"/>
                  </a:solidFill>
                  <a:ea typeface="微软雅黑" panose="020B0503020204020204" pitchFamily="34" charset="-122"/>
                  <a:cs typeface="+mj-cs"/>
                  <a:sym typeface="Arial" panose="020B0604020202020204" pitchFamily="34" charset="0"/>
                </a:endParaRPr>
              </a:p>
            </p:txBody>
          </p:sp>
          <p:grpSp>
            <p:nvGrpSpPr>
              <p:cNvPr id="658" name="Group 687">
                <a:extLst>
                  <a:ext uri="{FF2B5EF4-FFF2-40B4-BE49-F238E27FC236}">
                    <a16:creationId xmlns:a16="http://schemas.microsoft.com/office/drawing/2014/main" id="{3306D74D-4331-4B07-9292-E4240EB70740}"/>
                  </a:ext>
                </a:extLst>
              </p:cNvPr>
              <p:cNvGrpSpPr/>
              <p:nvPr/>
            </p:nvGrpSpPr>
            <p:grpSpPr>
              <a:xfrm>
                <a:off x="-4873312" y="4069760"/>
                <a:ext cx="3958110" cy="328833"/>
                <a:chOff x="1082117" y="5664643"/>
                <a:chExt cx="4865926" cy="394640"/>
              </a:xfrm>
            </p:grpSpPr>
            <p:sp>
              <p:nvSpPr>
                <p:cNvPr id="667" name="Rectangle 36">
                  <a:extLst>
                    <a:ext uri="{FF2B5EF4-FFF2-40B4-BE49-F238E27FC236}">
                      <a16:creationId xmlns:a16="http://schemas.microsoft.com/office/drawing/2014/main" id="{A8B90C82-9771-4FAA-8898-B639D3518AEB}"/>
                    </a:ext>
                  </a:extLst>
                </p:cNvPr>
                <p:cNvSpPr>
                  <a:spLocks noChangeArrowheads="1"/>
                </p:cNvSpPr>
                <p:nvPr/>
              </p:nvSpPr>
              <p:spPr bwMode="auto">
                <a:xfrm>
                  <a:off x="1082117" y="5664643"/>
                  <a:ext cx="259005"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121</a:t>
                  </a:r>
                </a:p>
              </p:txBody>
            </p:sp>
            <p:sp>
              <p:nvSpPr>
                <p:cNvPr id="668" name="Rectangle 37">
                  <a:extLst>
                    <a:ext uri="{FF2B5EF4-FFF2-40B4-BE49-F238E27FC236}">
                      <a16:creationId xmlns:a16="http://schemas.microsoft.com/office/drawing/2014/main" id="{78F92B8A-A983-4A4E-A52C-1B795EDFAA24}"/>
                    </a:ext>
                  </a:extLst>
                </p:cNvPr>
                <p:cNvSpPr>
                  <a:spLocks noChangeArrowheads="1"/>
                </p:cNvSpPr>
                <p:nvPr/>
              </p:nvSpPr>
              <p:spPr bwMode="auto">
                <a:xfrm>
                  <a:off x="1394126" y="5664643"/>
                  <a:ext cx="259005"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107</a:t>
                  </a:r>
                </a:p>
              </p:txBody>
            </p:sp>
            <p:sp>
              <p:nvSpPr>
                <p:cNvPr id="669" name="Rectangle 38">
                  <a:extLst>
                    <a:ext uri="{FF2B5EF4-FFF2-40B4-BE49-F238E27FC236}">
                      <a16:creationId xmlns:a16="http://schemas.microsoft.com/office/drawing/2014/main" id="{A347840A-3E94-46E8-8AEE-D3EB4BDB79C8}"/>
                    </a:ext>
                  </a:extLst>
                </p:cNvPr>
                <p:cNvSpPr>
                  <a:spLocks noChangeArrowheads="1"/>
                </p:cNvSpPr>
                <p:nvPr/>
              </p:nvSpPr>
              <p:spPr bwMode="auto">
                <a:xfrm>
                  <a:off x="1749098"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91</a:t>
                  </a:r>
                </a:p>
              </p:txBody>
            </p:sp>
            <p:sp>
              <p:nvSpPr>
                <p:cNvPr id="670" name="Rectangle 39">
                  <a:extLst>
                    <a:ext uri="{FF2B5EF4-FFF2-40B4-BE49-F238E27FC236}">
                      <a16:creationId xmlns:a16="http://schemas.microsoft.com/office/drawing/2014/main" id="{0104E738-E0C0-401B-8BA2-CFB19C9C9C73}"/>
                    </a:ext>
                  </a:extLst>
                </p:cNvPr>
                <p:cNvSpPr>
                  <a:spLocks noChangeArrowheads="1"/>
                </p:cNvSpPr>
                <p:nvPr/>
              </p:nvSpPr>
              <p:spPr bwMode="auto">
                <a:xfrm>
                  <a:off x="2064228"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84</a:t>
                  </a:r>
                </a:p>
              </p:txBody>
            </p:sp>
            <p:sp>
              <p:nvSpPr>
                <p:cNvPr id="671" name="Rectangle 40">
                  <a:extLst>
                    <a:ext uri="{FF2B5EF4-FFF2-40B4-BE49-F238E27FC236}">
                      <a16:creationId xmlns:a16="http://schemas.microsoft.com/office/drawing/2014/main" id="{E063F481-1A64-4A3B-B935-5FCB423872C5}"/>
                    </a:ext>
                  </a:extLst>
                </p:cNvPr>
                <p:cNvSpPr>
                  <a:spLocks noChangeArrowheads="1"/>
                </p:cNvSpPr>
                <p:nvPr/>
              </p:nvSpPr>
              <p:spPr bwMode="auto">
                <a:xfrm>
                  <a:off x="2376241"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75</a:t>
                  </a:r>
                </a:p>
              </p:txBody>
            </p:sp>
            <p:sp>
              <p:nvSpPr>
                <p:cNvPr id="672" name="Rectangle 41">
                  <a:extLst>
                    <a:ext uri="{FF2B5EF4-FFF2-40B4-BE49-F238E27FC236}">
                      <a16:creationId xmlns:a16="http://schemas.microsoft.com/office/drawing/2014/main" id="{E8CD99C8-F6E9-402A-AE03-216C47F78A91}"/>
                    </a:ext>
                  </a:extLst>
                </p:cNvPr>
                <p:cNvSpPr>
                  <a:spLocks noChangeArrowheads="1"/>
                </p:cNvSpPr>
                <p:nvPr/>
              </p:nvSpPr>
              <p:spPr bwMode="auto">
                <a:xfrm>
                  <a:off x="2688251"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67</a:t>
                  </a:r>
                </a:p>
              </p:txBody>
            </p:sp>
            <p:sp>
              <p:nvSpPr>
                <p:cNvPr id="673" name="Rectangle 42">
                  <a:extLst>
                    <a:ext uri="{FF2B5EF4-FFF2-40B4-BE49-F238E27FC236}">
                      <a16:creationId xmlns:a16="http://schemas.microsoft.com/office/drawing/2014/main" id="{4949DE1F-8ED1-45C2-B413-5F4F68319DD4}"/>
                    </a:ext>
                  </a:extLst>
                </p:cNvPr>
                <p:cNvSpPr>
                  <a:spLocks noChangeArrowheads="1"/>
                </p:cNvSpPr>
                <p:nvPr/>
              </p:nvSpPr>
              <p:spPr bwMode="auto">
                <a:xfrm>
                  <a:off x="3001295"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63</a:t>
                  </a:r>
                </a:p>
              </p:txBody>
            </p:sp>
            <p:sp>
              <p:nvSpPr>
                <p:cNvPr id="674" name="Rectangle 43">
                  <a:extLst>
                    <a:ext uri="{FF2B5EF4-FFF2-40B4-BE49-F238E27FC236}">
                      <a16:creationId xmlns:a16="http://schemas.microsoft.com/office/drawing/2014/main" id="{81E89402-FB7F-4063-87F6-427057815781}"/>
                    </a:ext>
                  </a:extLst>
                </p:cNvPr>
                <p:cNvSpPr>
                  <a:spLocks noChangeArrowheads="1"/>
                </p:cNvSpPr>
                <p:nvPr/>
              </p:nvSpPr>
              <p:spPr bwMode="auto">
                <a:xfrm>
                  <a:off x="3315387"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57</a:t>
                  </a:r>
                </a:p>
              </p:txBody>
            </p:sp>
            <p:sp>
              <p:nvSpPr>
                <p:cNvPr id="675" name="Rectangle 44">
                  <a:extLst>
                    <a:ext uri="{FF2B5EF4-FFF2-40B4-BE49-F238E27FC236}">
                      <a16:creationId xmlns:a16="http://schemas.microsoft.com/office/drawing/2014/main" id="{519E9CB5-6E8D-4489-A46E-A5512838F227}"/>
                    </a:ext>
                  </a:extLst>
                </p:cNvPr>
                <p:cNvSpPr>
                  <a:spLocks noChangeArrowheads="1"/>
                </p:cNvSpPr>
                <p:nvPr/>
              </p:nvSpPr>
              <p:spPr bwMode="auto">
                <a:xfrm>
                  <a:off x="3627400"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50</a:t>
                  </a:r>
                </a:p>
              </p:txBody>
            </p:sp>
            <p:sp>
              <p:nvSpPr>
                <p:cNvPr id="676" name="Rectangle 45">
                  <a:extLst>
                    <a:ext uri="{FF2B5EF4-FFF2-40B4-BE49-F238E27FC236}">
                      <a16:creationId xmlns:a16="http://schemas.microsoft.com/office/drawing/2014/main" id="{B0FC221C-5D3E-40A6-A9AE-7A31A5A3FA9D}"/>
                    </a:ext>
                  </a:extLst>
                </p:cNvPr>
                <p:cNvSpPr>
                  <a:spLocks noChangeArrowheads="1"/>
                </p:cNvSpPr>
                <p:nvPr/>
              </p:nvSpPr>
              <p:spPr bwMode="auto">
                <a:xfrm>
                  <a:off x="3940446"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38</a:t>
                  </a:r>
                </a:p>
              </p:txBody>
            </p:sp>
            <p:sp>
              <p:nvSpPr>
                <p:cNvPr id="677" name="Rectangle 46">
                  <a:extLst>
                    <a:ext uri="{FF2B5EF4-FFF2-40B4-BE49-F238E27FC236}">
                      <a16:creationId xmlns:a16="http://schemas.microsoft.com/office/drawing/2014/main" id="{B8380A9B-5061-4788-9820-7C8AECDE7C5A}"/>
                    </a:ext>
                  </a:extLst>
                </p:cNvPr>
                <p:cNvSpPr>
                  <a:spLocks noChangeArrowheads="1"/>
                </p:cNvSpPr>
                <p:nvPr/>
              </p:nvSpPr>
              <p:spPr bwMode="auto">
                <a:xfrm>
                  <a:off x="4252253"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18</a:t>
                  </a:r>
                </a:p>
              </p:txBody>
            </p:sp>
            <p:sp>
              <p:nvSpPr>
                <p:cNvPr id="678" name="Rectangle 47">
                  <a:extLst>
                    <a:ext uri="{FF2B5EF4-FFF2-40B4-BE49-F238E27FC236}">
                      <a16:creationId xmlns:a16="http://schemas.microsoft.com/office/drawing/2014/main" id="{D8EF66EA-EC8D-4665-B7E5-C2F216E8B63A}"/>
                    </a:ext>
                  </a:extLst>
                </p:cNvPr>
                <p:cNvSpPr>
                  <a:spLocks noChangeArrowheads="1"/>
                </p:cNvSpPr>
                <p:nvPr/>
              </p:nvSpPr>
              <p:spPr bwMode="auto">
                <a:xfrm>
                  <a:off x="4566345" y="5664643"/>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15</a:t>
                  </a:r>
                </a:p>
              </p:txBody>
            </p:sp>
            <p:sp>
              <p:nvSpPr>
                <p:cNvPr id="679" name="Rectangle 48">
                  <a:extLst>
                    <a:ext uri="{FF2B5EF4-FFF2-40B4-BE49-F238E27FC236}">
                      <a16:creationId xmlns:a16="http://schemas.microsoft.com/office/drawing/2014/main" id="{C34C3A54-E7DA-4322-BEBA-237BF9B748A5}"/>
                    </a:ext>
                  </a:extLst>
                </p:cNvPr>
                <p:cNvSpPr>
                  <a:spLocks noChangeArrowheads="1"/>
                </p:cNvSpPr>
                <p:nvPr/>
              </p:nvSpPr>
              <p:spPr bwMode="auto">
                <a:xfrm>
                  <a:off x="4922557" y="5664643"/>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6</a:t>
                  </a:r>
                </a:p>
              </p:txBody>
            </p:sp>
            <p:sp>
              <p:nvSpPr>
                <p:cNvPr id="680" name="Rectangle 49">
                  <a:extLst>
                    <a:ext uri="{FF2B5EF4-FFF2-40B4-BE49-F238E27FC236}">
                      <a16:creationId xmlns:a16="http://schemas.microsoft.com/office/drawing/2014/main" id="{5A340BA5-26D4-40DA-8296-E4974D2647B3}"/>
                    </a:ext>
                  </a:extLst>
                </p:cNvPr>
                <p:cNvSpPr>
                  <a:spLocks noChangeArrowheads="1"/>
                </p:cNvSpPr>
                <p:nvPr/>
              </p:nvSpPr>
              <p:spPr bwMode="auto">
                <a:xfrm>
                  <a:off x="5234569" y="5664643"/>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3</a:t>
                  </a:r>
                </a:p>
              </p:txBody>
            </p:sp>
            <p:sp>
              <p:nvSpPr>
                <p:cNvPr id="681" name="Rectangle 50">
                  <a:extLst>
                    <a:ext uri="{FF2B5EF4-FFF2-40B4-BE49-F238E27FC236}">
                      <a16:creationId xmlns:a16="http://schemas.microsoft.com/office/drawing/2014/main" id="{4AE292BE-BF53-4085-95FF-12820FBAB89A}"/>
                    </a:ext>
                  </a:extLst>
                </p:cNvPr>
                <p:cNvSpPr>
                  <a:spLocks noChangeArrowheads="1"/>
                </p:cNvSpPr>
                <p:nvPr/>
              </p:nvSpPr>
              <p:spPr bwMode="auto">
                <a:xfrm>
                  <a:off x="5546581" y="5664643"/>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a:t>
                  </a:r>
                </a:p>
              </p:txBody>
            </p:sp>
            <p:sp>
              <p:nvSpPr>
                <p:cNvPr id="682" name="Rectangle 51">
                  <a:extLst>
                    <a:ext uri="{FF2B5EF4-FFF2-40B4-BE49-F238E27FC236}">
                      <a16:creationId xmlns:a16="http://schemas.microsoft.com/office/drawing/2014/main" id="{23906A36-1628-4422-B02E-C4167B930C95}"/>
                    </a:ext>
                  </a:extLst>
                </p:cNvPr>
                <p:cNvSpPr>
                  <a:spLocks noChangeArrowheads="1"/>
                </p:cNvSpPr>
                <p:nvPr/>
              </p:nvSpPr>
              <p:spPr bwMode="auto">
                <a:xfrm>
                  <a:off x="5861707" y="5664643"/>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a:t>
                  </a:r>
                </a:p>
              </p:txBody>
            </p:sp>
            <p:grpSp>
              <p:nvGrpSpPr>
                <p:cNvPr id="683" name="Group 712">
                  <a:extLst>
                    <a:ext uri="{FF2B5EF4-FFF2-40B4-BE49-F238E27FC236}">
                      <a16:creationId xmlns:a16="http://schemas.microsoft.com/office/drawing/2014/main" id="{7DD573CE-4A6A-4A2D-A2AC-9127FA0ABE1A}"/>
                    </a:ext>
                  </a:extLst>
                </p:cNvPr>
                <p:cNvGrpSpPr/>
                <p:nvPr/>
              </p:nvGrpSpPr>
              <p:grpSpPr>
                <a:xfrm>
                  <a:off x="1082117" y="5851447"/>
                  <a:ext cx="4865926" cy="207836"/>
                  <a:chOff x="1082117" y="5851447"/>
                  <a:chExt cx="4865926" cy="207836"/>
                </a:xfrm>
              </p:grpSpPr>
              <p:sp>
                <p:nvSpPr>
                  <p:cNvPr id="684" name="Rectangle 52">
                    <a:extLst>
                      <a:ext uri="{FF2B5EF4-FFF2-40B4-BE49-F238E27FC236}">
                        <a16:creationId xmlns:a16="http://schemas.microsoft.com/office/drawing/2014/main" id="{F02B3D06-2463-4B5D-AD8B-E988B3B1072F}"/>
                      </a:ext>
                    </a:extLst>
                  </p:cNvPr>
                  <p:cNvSpPr>
                    <a:spLocks noChangeArrowheads="1"/>
                  </p:cNvSpPr>
                  <p:nvPr/>
                </p:nvSpPr>
                <p:spPr bwMode="auto">
                  <a:xfrm>
                    <a:off x="1082117" y="5851447"/>
                    <a:ext cx="259005"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126</a:t>
                    </a:r>
                  </a:p>
                </p:txBody>
              </p:sp>
              <p:sp>
                <p:nvSpPr>
                  <p:cNvPr id="685" name="Rectangle 53">
                    <a:extLst>
                      <a:ext uri="{FF2B5EF4-FFF2-40B4-BE49-F238E27FC236}">
                        <a16:creationId xmlns:a16="http://schemas.microsoft.com/office/drawing/2014/main" id="{121562DC-EAFD-4C5D-B5E2-937B3BB4DC61}"/>
                      </a:ext>
                    </a:extLst>
                  </p:cNvPr>
                  <p:cNvSpPr>
                    <a:spLocks noChangeArrowheads="1"/>
                  </p:cNvSpPr>
                  <p:nvPr/>
                </p:nvSpPr>
                <p:spPr bwMode="auto">
                  <a:xfrm>
                    <a:off x="1394126" y="5851447"/>
                    <a:ext cx="259005" cy="2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109</a:t>
                    </a:r>
                  </a:p>
                </p:txBody>
              </p:sp>
              <p:sp>
                <p:nvSpPr>
                  <p:cNvPr id="686" name="Rectangle 54">
                    <a:extLst>
                      <a:ext uri="{FF2B5EF4-FFF2-40B4-BE49-F238E27FC236}">
                        <a16:creationId xmlns:a16="http://schemas.microsoft.com/office/drawing/2014/main" id="{8964584F-D9A9-44DB-BCC9-28FD5119573E}"/>
                      </a:ext>
                    </a:extLst>
                  </p:cNvPr>
                  <p:cNvSpPr>
                    <a:spLocks noChangeArrowheads="1"/>
                  </p:cNvSpPr>
                  <p:nvPr/>
                </p:nvSpPr>
                <p:spPr bwMode="auto">
                  <a:xfrm>
                    <a:off x="1749099"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82</a:t>
                    </a:r>
                  </a:p>
                </p:txBody>
              </p:sp>
              <p:sp>
                <p:nvSpPr>
                  <p:cNvPr id="687" name="Rectangle 55">
                    <a:extLst>
                      <a:ext uri="{FF2B5EF4-FFF2-40B4-BE49-F238E27FC236}">
                        <a16:creationId xmlns:a16="http://schemas.microsoft.com/office/drawing/2014/main" id="{008FD380-34ED-4DB3-A39B-85B8CB6B64FE}"/>
                      </a:ext>
                    </a:extLst>
                  </p:cNvPr>
                  <p:cNvSpPr>
                    <a:spLocks noChangeArrowheads="1"/>
                  </p:cNvSpPr>
                  <p:nvPr/>
                </p:nvSpPr>
                <p:spPr bwMode="auto">
                  <a:xfrm>
                    <a:off x="2064228"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66</a:t>
                    </a:r>
                  </a:p>
                </p:txBody>
              </p:sp>
              <p:sp>
                <p:nvSpPr>
                  <p:cNvPr id="688" name="Rectangle 56">
                    <a:extLst>
                      <a:ext uri="{FF2B5EF4-FFF2-40B4-BE49-F238E27FC236}">
                        <a16:creationId xmlns:a16="http://schemas.microsoft.com/office/drawing/2014/main" id="{1B1759B1-4BA0-46CC-A25A-B33915F21FE6}"/>
                      </a:ext>
                    </a:extLst>
                  </p:cNvPr>
                  <p:cNvSpPr>
                    <a:spLocks noChangeArrowheads="1"/>
                  </p:cNvSpPr>
                  <p:nvPr/>
                </p:nvSpPr>
                <p:spPr bwMode="auto">
                  <a:xfrm>
                    <a:off x="2376236"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50</a:t>
                    </a:r>
                  </a:p>
                </p:txBody>
              </p:sp>
              <p:sp>
                <p:nvSpPr>
                  <p:cNvPr id="689" name="Rectangle 57">
                    <a:extLst>
                      <a:ext uri="{FF2B5EF4-FFF2-40B4-BE49-F238E27FC236}">
                        <a16:creationId xmlns:a16="http://schemas.microsoft.com/office/drawing/2014/main" id="{40A8B835-6BDC-41DC-AE36-FC4B523A1259}"/>
                      </a:ext>
                    </a:extLst>
                  </p:cNvPr>
                  <p:cNvSpPr>
                    <a:spLocks noChangeArrowheads="1"/>
                  </p:cNvSpPr>
                  <p:nvPr/>
                </p:nvSpPr>
                <p:spPr bwMode="auto">
                  <a:xfrm>
                    <a:off x="2688248"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38</a:t>
                    </a:r>
                  </a:p>
                </p:txBody>
              </p:sp>
              <p:sp>
                <p:nvSpPr>
                  <p:cNvPr id="690" name="Rectangle 58">
                    <a:extLst>
                      <a:ext uri="{FF2B5EF4-FFF2-40B4-BE49-F238E27FC236}">
                        <a16:creationId xmlns:a16="http://schemas.microsoft.com/office/drawing/2014/main" id="{8B802E1C-31E9-457A-ADE9-3ABF4A1A1F33}"/>
                      </a:ext>
                    </a:extLst>
                  </p:cNvPr>
                  <p:cNvSpPr>
                    <a:spLocks noChangeArrowheads="1"/>
                  </p:cNvSpPr>
                  <p:nvPr/>
                </p:nvSpPr>
                <p:spPr bwMode="auto">
                  <a:xfrm>
                    <a:off x="3001295"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30</a:t>
                    </a:r>
                  </a:p>
                </p:txBody>
              </p:sp>
              <p:sp>
                <p:nvSpPr>
                  <p:cNvPr id="691" name="Rectangle 59">
                    <a:extLst>
                      <a:ext uri="{FF2B5EF4-FFF2-40B4-BE49-F238E27FC236}">
                        <a16:creationId xmlns:a16="http://schemas.microsoft.com/office/drawing/2014/main" id="{EEBF3E2A-77DC-4961-9626-A90877073D90}"/>
                      </a:ext>
                    </a:extLst>
                  </p:cNvPr>
                  <p:cNvSpPr>
                    <a:spLocks noChangeArrowheads="1"/>
                  </p:cNvSpPr>
                  <p:nvPr/>
                </p:nvSpPr>
                <p:spPr bwMode="auto">
                  <a:xfrm>
                    <a:off x="3315389"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24</a:t>
                    </a:r>
                  </a:p>
                </p:txBody>
              </p:sp>
              <p:sp>
                <p:nvSpPr>
                  <p:cNvPr id="692" name="Rectangle 60">
                    <a:extLst>
                      <a:ext uri="{FF2B5EF4-FFF2-40B4-BE49-F238E27FC236}">
                        <a16:creationId xmlns:a16="http://schemas.microsoft.com/office/drawing/2014/main" id="{FB911D1E-FEB8-4E53-A0FB-750928D64C4C}"/>
                      </a:ext>
                    </a:extLst>
                  </p:cNvPr>
                  <p:cNvSpPr>
                    <a:spLocks noChangeArrowheads="1"/>
                  </p:cNvSpPr>
                  <p:nvPr/>
                </p:nvSpPr>
                <p:spPr bwMode="auto">
                  <a:xfrm>
                    <a:off x="3627193"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20</a:t>
                    </a:r>
                  </a:p>
                </p:txBody>
              </p:sp>
              <p:sp>
                <p:nvSpPr>
                  <p:cNvPr id="693" name="Rectangle 61">
                    <a:extLst>
                      <a:ext uri="{FF2B5EF4-FFF2-40B4-BE49-F238E27FC236}">
                        <a16:creationId xmlns:a16="http://schemas.microsoft.com/office/drawing/2014/main" id="{6FEF440A-DCAE-4A23-B821-BE5D821DF83C}"/>
                      </a:ext>
                    </a:extLst>
                  </p:cNvPr>
                  <p:cNvSpPr>
                    <a:spLocks noChangeArrowheads="1"/>
                  </p:cNvSpPr>
                  <p:nvPr/>
                </p:nvSpPr>
                <p:spPr bwMode="auto">
                  <a:xfrm>
                    <a:off x="3940242" y="5851447"/>
                    <a:ext cx="172671"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18</a:t>
                    </a:r>
                  </a:p>
                </p:txBody>
              </p:sp>
              <p:sp>
                <p:nvSpPr>
                  <p:cNvPr id="694" name="Rectangle 62">
                    <a:extLst>
                      <a:ext uri="{FF2B5EF4-FFF2-40B4-BE49-F238E27FC236}">
                        <a16:creationId xmlns:a16="http://schemas.microsoft.com/office/drawing/2014/main" id="{0035C0BE-0D52-4638-A7FE-83AA111C8B98}"/>
                      </a:ext>
                    </a:extLst>
                  </p:cNvPr>
                  <p:cNvSpPr>
                    <a:spLocks noChangeArrowheads="1"/>
                  </p:cNvSpPr>
                  <p:nvPr/>
                </p:nvSpPr>
                <p:spPr bwMode="auto">
                  <a:xfrm>
                    <a:off x="4295421" y="5851447"/>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4</a:t>
                    </a:r>
                  </a:p>
                </p:txBody>
              </p:sp>
              <p:sp>
                <p:nvSpPr>
                  <p:cNvPr id="695" name="Rectangle 63">
                    <a:extLst>
                      <a:ext uri="{FF2B5EF4-FFF2-40B4-BE49-F238E27FC236}">
                        <a16:creationId xmlns:a16="http://schemas.microsoft.com/office/drawing/2014/main" id="{8E4839BF-4946-48E1-875B-768C1C39FB1D}"/>
                      </a:ext>
                    </a:extLst>
                  </p:cNvPr>
                  <p:cNvSpPr>
                    <a:spLocks noChangeArrowheads="1"/>
                  </p:cNvSpPr>
                  <p:nvPr/>
                </p:nvSpPr>
                <p:spPr bwMode="auto">
                  <a:xfrm>
                    <a:off x="4609511" y="5851447"/>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3</a:t>
                    </a:r>
                  </a:p>
                </p:txBody>
              </p:sp>
              <p:sp>
                <p:nvSpPr>
                  <p:cNvPr id="696" name="Rectangle 64">
                    <a:extLst>
                      <a:ext uri="{FF2B5EF4-FFF2-40B4-BE49-F238E27FC236}">
                        <a16:creationId xmlns:a16="http://schemas.microsoft.com/office/drawing/2014/main" id="{DC319117-7DB4-4282-88D9-0F23BF513CE4}"/>
                      </a:ext>
                    </a:extLst>
                  </p:cNvPr>
                  <p:cNvSpPr>
                    <a:spLocks noChangeArrowheads="1"/>
                  </p:cNvSpPr>
                  <p:nvPr/>
                </p:nvSpPr>
                <p:spPr bwMode="auto">
                  <a:xfrm>
                    <a:off x="4922557" y="5851447"/>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2</a:t>
                    </a:r>
                  </a:p>
                </p:txBody>
              </p:sp>
              <p:sp>
                <p:nvSpPr>
                  <p:cNvPr id="697" name="Rectangle 65">
                    <a:extLst>
                      <a:ext uri="{FF2B5EF4-FFF2-40B4-BE49-F238E27FC236}">
                        <a16:creationId xmlns:a16="http://schemas.microsoft.com/office/drawing/2014/main" id="{EF6BAA99-72DA-4A9D-9FC0-AD005D4200C3}"/>
                      </a:ext>
                    </a:extLst>
                  </p:cNvPr>
                  <p:cNvSpPr>
                    <a:spLocks noChangeArrowheads="1"/>
                  </p:cNvSpPr>
                  <p:nvPr/>
                </p:nvSpPr>
                <p:spPr bwMode="auto">
                  <a:xfrm>
                    <a:off x="5234569" y="5851447"/>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a:t>
                    </a:r>
                  </a:p>
                </p:txBody>
              </p:sp>
              <p:sp>
                <p:nvSpPr>
                  <p:cNvPr id="698" name="Rectangle 66">
                    <a:extLst>
                      <a:ext uri="{FF2B5EF4-FFF2-40B4-BE49-F238E27FC236}">
                        <a16:creationId xmlns:a16="http://schemas.microsoft.com/office/drawing/2014/main" id="{56807BF1-1D3D-44B9-9820-43F03AB70868}"/>
                      </a:ext>
                    </a:extLst>
                  </p:cNvPr>
                  <p:cNvSpPr>
                    <a:spLocks noChangeArrowheads="1"/>
                  </p:cNvSpPr>
                  <p:nvPr/>
                </p:nvSpPr>
                <p:spPr bwMode="auto">
                  <a:xfrm>
                    <a:off x="5546581" y="5851447"/>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a:t>
                    </a:r>
                  </a:p>
                </p:txBody>
              </p:sp>
              <p:sp>
                <p:nvSpPr>
                  <p:cNvPr id="699" name="Rectangle 67">
                    <a:extLst>
                      <a:ext uri="{FF2B5EF4-FFF2-40B4-BE49-F238E27FC236}">
                        <a16:creationId xmlns:a16="http://schemas.microsoft.com/office/drawing/2014/main" id="{AEFD64A1-0D2E-43CC-9999-45D9B4A84EAA}"/>
                      </a:ext>
                    </a:extLst>
                  </p:cNvPr>
                  <p:cNvSpPr>
                    <a:spLocks noChangeArrowheads="1"/>
                  </p:cNvSpPr>
                  <p:nvPr/>
                </p:nvSpPr>
                <p:spPr bwMode="auto">
                  <a:xfrm>
                    <a:off x="5861707" y="5851447"/>
                    <a:ext cx="86336" cy="20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0</a:t>
                    </a:r>
                  </a:p>
                </p:txBody>
              </p:sp>
            </p:grpSp>
          </p:grpSp>
          <p:sp>
            <p:nvSpPr>
              <p:cNvPr id="659" name="Rectangle 245">
                <a:extLst>
                  <a:ext uri="{FF2B5EF4-FFF2-40B4-BE49-F238E27FC236}">
                    <a16:creationId xmlns:a16="http://schemas.microsoft.com/office/drawing/2014/main" id="{F1D61E9F-699C-429A-93AA-BE4AC84B8294}"/>
                  </a:ext>
                </a:extLst>
              </p:cNvPr>
              <p:cNvSpPr>
                <a:spLocks noChangeArrowheads="1"/>
              </p:cNvSpPr>
              <p:nvPr/>
            </p:nvSpPr>
            <p:spPr bwMode="auto">
              <a:xfrm>
                <a:off x="-780554" y="3703961"/>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48</a:t>
                </a:r>
              </a:p>
            </p:txBody>
          </p:sp>
          <p:sp>
            <p:nvSpPr>
              <p:cNvPr id="660" name="Rectangle 245">
                <a:extLst>
                  <a:ext uri="{FF2B5EF4-FFF2-40B4-BE49-F238E27FC236}">
                    <a16:creationId xmlns:a16="http://schemas.microsoft.com/office/drawing/2014/main" id="{D42593C9-7429-466E-9C5B-E8A431ACBB06}"/>
                  </a:ext>
                </a:extLst>
              </p:cNvPr>
              <p:cNvSpPr>
                <a:spLocks noChangeArrowheads="1"/>
              </p:cNvSpPr>
              <p:nvPr/>
            </p:nvSpPr>
            <p:spPr bwMode="auto">
              <a:xfrm>
                <a:off x="-534063" y="3703961"/>
                <a:ext cx="166508" cy="2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100" dirty="0">
                    <a:solidFill>
                      <a:prstClr val="black"/>
                    </a:solidFill>
                    <a:ea typeface="微软雅黑" panose="020B0503020204020204" pitchFamily="34" charset="-122"/>
                    <a:cs typeface="+mj-cs"/>
                    <a:sym typeface="Arial" panose="020B0604020202020204" pitchFamily="34" charset="0"/>
                  </a:rPr>
                  <a:t>51</a:t>
                </a:r>
              </a:p>
            </p:txBody>
          </p:sp>
          <p:sp>
            <p:nvSpPr>
              <p:cNvPr id="661" name="Line 178">
                <a:extLst>
                  <a:ext uri="{FF2B5EF4-FFF2-40B4-BE49-F238E27FC236}">
                    <a16:creationId xmlns:a16="http://schemas.microsoft.com/office/drawing/2014/main" id="{F82E6535-9139-47B5-9BD5-E26D1B00C4F5}"/>
                  </a:ext>
                </a:extLst>
              </p:cNvPr>
              <p:cNvSpPr>
                <a:spLocks noChangeShapeType="1"/>
              </p:cNvSpPr>
              <p:nvPr/>
            </p:nvSpPr>
            <p:spPr bwMode="auto">
              <a:xfrm>
                <a:off x="-700824" y="3632553"/>
                <a:ext cx="0" cy="5026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662" name="Line 178">
                <a:extLst>
                  <a:ext uri="{FF2B5EF4-FFF2-40B4-BE49-F238E27FC236}">
                    <a16:creationId xmlns:a16="http://schemas.microsoft.com/office/drawing/2014/main" id="{5AA5AC12-9C60-4A68-9B83-E9E99B10A833}"/>
                  </a:ext>
                </a:extLst>
              </p:cNvPr>
              <p:cNvSpPr>
                <a:spLocks noChangeShapeType="1"/>
              </p:cNvSpPr>
              <p:nvPr/>
            </p:nvSpPr>
            <p:spPr bwMode="auto">
              <a:xfrm>
                <a:off x="-450313" y="3636589"/>
                <a:ext cx="0" cy="5026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1151326">
                  <a:defRPr/>
                </a:pPr>
                <a:endParaRPr lang="en-US" sz="2300" dirty="0">
                  <a:solidFill>
                    <a:prstClr val="black"/>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663" name="Rectangle 51">
                <a:extLst>
                  <a:ext uri="{FF2B5EF4-FFF2-40B4-BE49-F238E27FC236}">
                    <a16:creationId xmlns:a16="http://schemas.microsoft.com/office/drawing/2014/main" id="{991FF186-AF60-46CC-900C-B912C9D93594}"/>
                  </a:ext>
                </a:extLst>
              </p:cNvPr>
              <p:cNvSpPr>
                <a:spLocks noChangeArrowheads="1"/>
              </p:cNvSpPr>
              <p:nvPr/>
            </p:nvSpPr>
            <p:spPr bwMode="auto">
              <a:xfrm>
                <a:off x="-728842" y="4069743"/>
                <a:ext cx="70229"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1</a:t>
                </a:r>
              </a:p>
            </p:txBody>
          </p:sp>
          <p:sp>
            <p:nvSpPr>
              <p:cNvPr id="664" name="Rectangle 67">
                <a:extLst>
                  <a:ext uri="{FF2B5EF4-FFF2-40B4-BE49-F238E27FC236}">
                    <a16:creationId xmlns:a16="http://schemas.microsoft.com/office/drawing/2014/main" id="{A2EADDBD-4C4C-4404-ABA5-0C582345F808}"/>
                  </a:ext>
                </a:extLst>
              </p:cNvPr>
              <p:cNvSpPr>
                <a:spLocks noChangeArrowheads="1"/>
              </p:cNvSpPr>
              <p:nvPr/>
            </p:nvSpPr>
            <p:spPr bwMode="auto">
              <a:xfrm>
                <a:off x="-728842" y="4225393"/>
                <a:ext cx="70229"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0</a:t>
                </a:r>
              </a:p>
            </p:txBody>
          </p:sp>
          <p:sp>
            <p:nvSpPr>
              <p:cNvPr id="665" name="Rectangle 51">
                <a:extLst>
                  <a:ext uri="{FF2B5EF4-FFF2-40B4-BE49-F238E27FC236}">
                    <a16:creationId xmlns:a16="http://schemas.microsoft.com/office/drawing/2014/main" id="{A0D53466-BC54-43DA-A2FF-2053045837B6}"/>
                  </a:ext>
                </a:extLst>
              </p:cNvPr>
              <p:cNvSpPr>
                <a:spLocks noChangeArrowheads="1"/>
              </p:cNvSpPr>
              <p:nvPr/>
            </p:nvSpPr>
            <p:spPr bwMode="auto">
              <a:xfrm>
                <a:off x="-488096" y="4071566"/>
                <a:ext cx="70229"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0</a:t>
                </a:r>
              </a:p>
            </p:txBody>
          </p:sp>
          <p:sp>
            <p:nvSpPr>
              <p:cNvPr id="666" name="Rectangle 67">
                <a:extLst>
                  <a:ext uri="{FF2B5EF4-FFF2-40B4-BE49-F238E27FC236}">
                    <a16:creationId xmlns:a16="http://schemas.microsoft.com/office/drawing/2014/main" id="{AF32A41B-CE26-4639-8E16-C940CB0F7767}"/>
                  </a:ext>
                </a:extLst>
              </p:cNvPr>
              <p:cNvSpPr>
                <a:spLocks noChangeArrowheads="1"/>
              </p:cNvSpPr>
              <p:nvPr/>
            </p:nvSpPr>
            <p:spPr bwMode="auto">
              <a:xfrm>
                <a:off x="-488096" y="4227219"/>
                <a:ext cx="70229" cy="17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900" dirty="0">
                    <a:solidFill>
                      <a:prstClr val="black"/>
                    </a:solidFill>
                    <a:ea typeface="微软雅黑" panose="020B0503020204020204" pitchFamily="34" charset="-122"/>
                    <a:cs typeface="+mj-cs"/>
                    <a:sym typeface="Arial" panose="020B0604020202020204" pitchFamily="34" charset="0"/>
                  </a:rPr>
                  <a:t>0</a:t>
                </a:r>
              </a:p>
            </p:txBody>
          </p:sp>
        </p:grpSp>
        <p:sp>
          <p:nvSpPr>
            <p:cNvPr id="398" name="object 484">
              <a:extLst>
                <a:ext uri="{FF2B5EF4-FFF2-40B4-BE49-F238E27FC236}">
                  <a16:creationId xmlns:a16="http://schemas.microsoft.com/office/drawing/2014/main" id="{F599E78A-1DFE-4E6A-8C78-449C98D99B38}"/>
                </a:ext>
              </a:extLst>
            </p:cNvPr>
            <p:cNvSpPr/>
            <p:nvPr/>
          </p:nvSpPr>
          <p:spPr>
            <a:xfrm>
              <a:off x="5367373" y="1687307"/>
              <a:ext cx="3099174" cy="1603092"/>
            </a:xfrm>
            <a:custGeom>
              <a:avLst/>
              <a:gdLst/>
              <a:ahLst/>
              <a:cxnLst/>
              <a:rect l="l" t="t" r="r" b="b"/>
              <a:pathLst>
                <a:path w="4953634" h="2543175">
                  <a:moveTo>
                    <a:pt x="0" y="0"/>
                  </a:moveTo>
                  <a:lnTo>
                    <a:pt x="38074" y="0"/>
                  </a:lnTo>
                  <a:lnTo>
                    <a:pt x="38074" y="20396"/>
                  </a:lnTo>
                  <a:lnTo>
                    <a:pt x="96545" y="20396"/>
                  </a:lnTo>
                  <a:lnTo>
                    <a:pt x="96545" y="103339"/>
                  </a:lnTo>
                  <a:lnTo>
                    <a:pt x="125107" y="103339"/>
                  </a:lnTo>
                  <a:lnTo>
                    <a:pt x="125107" y="121018"/>
                  </a:lnTo>
                  <a:lnTo>
                    <a:pt x="194449" y="121018"/>
                  </a:lnTo>
                  <a:lnTo>
                    <a:pt x="194449" y="179489"/>
                  </a:lnTo>
                  <a:lnTo>
                    <a:pt x="214845" y="179489"/>
                  </a:lnTo>
                  <a:lnTo>
                    <a:pt x="214845" y="248831"/>
                  </a:lnTo>
                  <a:lnTo>
                    <a:pt x="376643" y="248831"/>
                  </a:lnTo>
                  <a:lnTo>
                    <a:pt x="376643" y="274662"/>
                  </a:lnTo>
                  <a:lnTo>
                    <a:pt x="376643" y="285546"/>
                  </a:lnTo>
                  <a:lnTo>
                    <a:pt x="395681" y="285546"/>
                  </a:lnTo>
                  <a:lnTo>
                    <a:pt x="395681" y="327698"/>
                  </a:lnTo>
                  <a:lnTo>
                    <a:pt x="406565" y="327698"/>
                  </a:lnTo>
                  <a:lnTo>
                    <a:pt x="406565" y="405206"/>
                  </a:lnTo>
                  <a:lnTo>
                    <a:pt x="416090" y="405206"/>
                  </a:lnTo>
                  <a:lnTo>
                    <a:pt x="416090" y="553415"/>
                  </a:lnTo>
                  <a:lnTo>
                    <a:pt x="416090" y="572452"/>
                  </a:lnTo>
                  <a:lnTo>
                    <a:pt x="425602" y="572452"/>
                  </a:lnTo>
                  <a:lnTo>
                    <a:pt x="425602" y="603719"/>
                  </a:lnTo>
                  <a:lnTo>
                    <a:pt x="436537" y="603719"/>
                  </a:lnTo>
                  <a:lnTo>
                    <a:pt x="436537" y="620039"/>
                  </a:lnTo>
                  <a:lnTo>
                    <a:pt x="448386" y="620039"/>
                  </a:lnTo>
                  <a:lnTo>
                    <a:pt x="448386" y="655586"/>
                  </a:lnTo>
                  <a:lnTo>
                    <a:pt x="597014" y="655586"/>
                  </a:lnTo>
                  <a:lnTo>
                    <a:pt x="597014" y="709434"/>
                  </a:lnTo>
                  <a:lnTo>
                    <a:pt x="606691" y="709434"/>
                  </a:lnTo>
                  <a:lnTo>
                    <a:pt x="606691" y="758977"/>
                  </a:lnTo>
                  <a:lnTo>
                    <a:pt x="618553" y="758977"/>
                  </a:lnTo>
                  <a:lnTo>
                    <a:pt x="618553" y="839762"/>
                  </a:lnTo>
                  <a:lnTo>
                    <a:pt x="628243" y="839762"/>
                  </a:lnTo>
                  <a:lnTo>
                    <a:pt x="628243" y="856983"/>
                  </a:lnTo>
                  <a:lnTo>
                    <a:pt x="643318" y="856983"/>
                  </a:lnTo>
                  <a:lnTo>
                    <a:pt x="643318" y="889292"/>
                  </a:lnTo>
                  <a:lnTo>
                    <a:pt x="661631" y="889292"/>
                  </a:lnTo>
                  <a:lnTo>
                    <a:pt x="661631" y="914069"/>
                  </a:lnTo>
                  <a:lnTo>
                    <a:pt x="808113" y="914069"/>
                  </a:lnTo>
                  <a:lnTo>
                    <a:pt x="808113" y="929144"/>
                  </a:lnTo>
                  <a:lnTo>
                    <a:pt x="827493" y="929144"/>
                  </a:lnTo>
                  <a:lnTo>
                    <a:pt x="827493" y="964691"/>
                  </a:lnTo>
                  <a:lnTo>
                    <a:pt x="839343" y="964691"/>
                  </a:lnTo>
                  <a:lnTo>
                    <a:pt x="839343" y="1128941"/>
                  </a:lnTo>
                  <a:lnTo>
                    <a:pt x="858189" y="1128941"/>
                  </a:lnTo>
                  <a:lnTo>
                    <a:pt x="858189" y="1179550"/>
                  </a:lnTo>
                  <a:lnTo>
                    <a:pt x="882954" y="1179550"/>
                  </a:lnTo>
                  <a:lnTo>
                    <a:pt x="882954" y="1201102"/>
                  </a:lnTo>
                  <a:lnTo>
                    <a:pt x="1005738" y="1201102"/>
                  </a:lnTo>
                  <a:lnTo>
                    <a:pt x="1005738" y="1233411"/>
                  </a:lnTo>
                  <a:lnTo>
                    <a:pt x="1033741" y="1233411"/>
                  </a:lnTo>
                  <a:lnTo>
                    <a:pt x="1033741" y="1347571"/>
                  </a:lnTo>
                  <a:lnTo>
                    <a:pt x="1056373" y="1347571"/>
                  </a:lnTo>
                  <a:lnTo>
                    <a:pt x="1056373" y="1398193"/>
                  </a:lnTo>
                  <a:lnTo>
                    <a:pt x="1245920" y="1398193"/>
                  </a:lnTo>
                  <a:lnTo>
                    <a:pt x="1257769" y="1398193"/>
                  </a:lnTo>
                  <a:lnTo>
                    <a:pt x="1257769" y="1456359"/>
                  </a:lnTo>
                  <a:lnTo>
                    <a:pt x="1257769" y="1516672"/>
                  </a:lnTo>
                  <a:lnTo>
                    <a:pt x="1435481" y="1516672"/>
                  </a:lnTo>
                  <a:lnTo>
                    <a:pt x="1435481" y="1609293"/>
                  </a:lnTo>
                  <a:lnTo>
                    <a:pt x="1447330" y="1609293"/>
                  </a:lnTo>
                  <a:lnTo>
                    <a:pt x="1447330" y="1642681"/>
                  </a:lnTo>
                  <a:lnTo>
                    <a:pt x="1459712" y="1642681"/>
                  </a:lnTo>
                  <a:lnTo>
                    <a:pt x="1459712" y="1670685"/>
                  </a:lnTo>
                  <a:lnTo>
                    <a:pt x="1468323" y="1670685"/>
                  </a:lnTo>
                  <a:lnTo>
                    <a:pt x="1468323" y="1712683"/>
                  </a:lnTo>
                  <a:lnTo>
                    <a:pt x="1693430" y="1712683"/>
                  </a:lnTo>
                  <a:lnTo>
                    <a:pt x="1693430" y="1738541"/>
                  </a:lnTo>
                  <a:lnTo>
                    <a:pt x="1870062" y="1738541"/>
                  </a:lnTo>
                  <a:lnTo>
                    <a:pt x="1870062" y="1847316"/>
                  </a:lnTo>
                  <a:lnTo>
                    <a:pt x="1912073" y="1847316"/>
                  </a:lnTo>
                  <a:lnTo>
                    <a:pt x="1929295" y="1847316"/>
                  </a:lnTo>
                  <a:lnTo>
                    <a:pt x="1929295" y="1877479"/>
                  </a:lnTo>
                  <a:lnTo>
                    <a:pt x="2062848" y="1877479"/>
                  </a:lnTo>
                  <a:lnTo>
                    <a:pt x="2104313" y="1877479"/>
                  </a:lnTo>
                  <a:lnTo>
                    <a:pt x="2104313" y="1916252"/>
                  </a:lnTo>
                  <a:lnTo>
                    <a:pt x="2317559" y="1916252"/>
                  </a:lnTo>
                  <a:lnTo>
                    <a:pt x="2317559" y="1962556"/>
                  </a:lnTo>
                  <a:lnTo>
                    <a:pt x="2523286" y="1962556"/>
                  </a:lnTo>
                  <a:lnTo>
                    <a:pt x="2523286" y="1986241"/>
                  </a:lnTo>
                  <a:lnTo>
                    <a:pt x="2523286" y="1998103"/>
                  </a:lnTo>
                  <a:lnTo>
                    <a:pt x="2543746" y="1998103"/>
                  </a:lnTo>
                  <a:lnTo>
                    <a:pt x="2543746" y="2018563"/>
                  </a:lnTo>
                  <a:lnTo>
                    <a:pt x="2692374" y="2018563"/>
                  </a:lnTo>
                  <a:lnTo>
                    <a:pt x="2692374" y="2063800"/>
                  </a:lnTo>
                  <a:lnTo>
                    <a:pt x="3287979" y="2063800"/>
                  </a:lnTo>
                  <a:lnTo>
                    <a:pt x="3287979" y="2162886"/>
                  </a:lnTo>
                  <a:lnTo>
                    <a:pt x="3321354" y="2162886"/>
                  </a:lnTo>
                  <a:lnTo>
                    <a:pt x="3321354" y="2291041"/>
                  </a:lnTo>
                  <a:lnTo>
                    <a:pt x="3980510" y="2291041"/>
                  </a:lnTo>
                  <a:lnTo>
                    <a:pt x="3980510" y="2534462"/>
                  </a:lnTo>
                  <a:lnTo>
                    <a:pt x="3980510" y="2543073"/>
                  </a:lnTo>
                  <a:lnTo>
                    <a:pt x="4953609" y="2543073"/>
                  </a:lnTo>
                </a:path>
              </a:pathLst>
            </a:custGeom>
            <a:ln w="19050">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nvGrpSpPr>
            <p:cNvPr id="399" name="object 121">
              <a:extLst>
                <a:ext uri="{FF2B5EF4-FFF2-40B4-BE49-F238E27FC236}">
                  <a16:creationId xmlns:a16="http://schemas.microsoft.com/office/drawing/2014/main" id="{401171B2-9D8A-4D5D-803C-6EC0AD728449}"/>
                </a:ext>
              </a:extLst>
            </p:cNvPr>
            <p:cNvGrpSpPr/>
            <p:nvPr/>
          </p:nvGrpSpPr>
          <p:grpSpPr>
            <a:xfrm>
              <a:off x="8455426" y="3263678"/>
              <a:ext cx="21453" cy="44430"/>
              <a:chOff x="14329531" y="5688545"/>
              <a:chExt cx="34290" cy="70485"/>
            </a:xfrm>
          </p:grpSpPr>
          <p:sp>
            <p:nvSpPr>
              <p:cNvPr id="620" name="object 122">
                <a:extLst>
                  <a:ext uri="{FF2B5EF4-FFF2-40B4-BE49-F238E27FC236}">
                    <a16:creationId xmlns:a16="http://schemas.microsoft.com/office/drawing/2014/main" id="{B9345869-3705-40F7-BE23-28877C30C889}"/>
                  </a:ext>
                </a:extLst>
              </p:cNvPr>
              <p:cNvSpPr/>
              <p:nvPr/>
            </p:nvSpPr>
            <p:spPr>
              <a:xfrm>
                <a:off x="14346596" y="5688545"/>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21" name="object 123">
                <a:extLst>
                  <a:ext uri="{FF2B5EF4-FFF2-40B4-BE49-F238E27FC236}">
                    <a16:creationId xmlns:a16="http://schemas.microsoft.com/office/drawing/2014/main" id="{F388B52F-7DF8-40B1-8A2E-364DA8210FD3}"/>
                  </a:ext>
                </a:extLst>
              </p:cNvPr>
              <p:cNvSpPr/>
              <p:nvPr/>
            </p:nvSpPr>
            <p:spPr>
              <a:xfrm>
                <a:off x="14329531" y="572368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00" name="object 124">
              <a:extLst>
                <a:ext uri="{FF2B5EF4-FFF2-40B4-BE49-F238E27FC236}">
                  <a16:creationId xmlns:a16="http://schemas.microsoft.com/office/drawing/2014/main" id="{B45BEB77-95CE-4164-B72F-D3D370D3A94D}"/>
                </a:ext>
              </a:extLst>
            </p:cNvPr>
            <p:cNvGrpSpPr/>
            <p:nvPr/>
          </p:nvGrpSpPr>
          <p:grpSpPr>
            <a:xfrm>
              <a:off x="7953101" y="3263678"/>
              <a:ext cx="21453" cy="44430"/>
              <a:chOff x="13526628" y="5688545"/>
              <a:chExt cx="34290" cy="70485"/>
            </a:xfrm>
          </p:grpSpPr>
          <p:sp>
            <p:nvSpPr>
              <p:cNvPr id="618" name="object 125">
                <a:extLst>
                  <a:ext uri="{FF2B5EF4-FFF2-40B4-BE49-F238E27FC236}">
                    <a16:creationId xmlns:a16="http://schemas.microsoft.com/office/drawing/2014/main" id="{0CE16B35-299C-40DE-9A29-658860D38544}"/>
                  </a:ext>
                </a:extLst>
              </p:cNvPr>
              <p:cNvSpPr/>
              <p:nvPr/>
            </p:nvSpPr>
            <p:spPr>
              <a:xfrm>
                <a:off x="13543706" y="5688545"/>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19" name="object 126">
                <a:extLst>
                  <a:ext uri="{FF2B5EF4-FFF2-40B4-BE49-F238E27FC236}">
                    <a16:creationId xmlns:a16="http://schemas.microsoft.com/office/drawing/2014/main" id="{ADFB47DD-68C7-4476-BB3E-8ADCB2161F97}"/>
                  </a:ext>
                </a:extLst>
              </p:cNvPr>
              <p:cNvSpPr/>
              <p:nvPr/>
            </p:nvSpPr>
            <p:spPr>
              <a:xfrm>
                <a:off x="13526628" y="572368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01" name="object 127">
              <a:extLst>
                <a:ext uri="{FF2B5EF4-FFF2-40B4-BE49-F238E27FC236}">
                  <a16:creationId xmlns:a16="http://schemas.microsoft.com/office/drawing/2014/main" id="{708BF85A-0A92-43A6-B37B-5E369A436271}"/>
                </a:ext>
              </a:extLst>
            </p:cNvPr>
            <p:cNvGrpSpPr/>
            <p:nvPr/>
          </p:nvGrpSpPr>
          <p:grpSpPr>
            <a:xfrm>
              <a:off x="7607407" y="3108666"/>
              <a:ext cx="21453" cy="44430"/>
              <a:chOff x="12974080" y="5442632"/>
              <a:chExt cx="34290" cy="70485"/>
            </a:xfrm>
          </p:grpSpPr>
          <p:sp>
            <p:nvSpPr>
              <p:cNvPr id="616" name="object 128">
                <a:extLst>
                  <a:ext uri="{FF2B5EF4-FFF2-40B4-BE49-F238E27FC236}">
                    <a16:creationId xmlns:a16="http://schemas.microsoft.com/office/drawing/2014/main" id="{32F9DE06-E515-4995-A2FE-7F147E75011D}"/>
                  </a:ext>
                </a:extLst>
              </p:cNvPr>
              <p:cNvSpPr/>
              <p:nvPr/>
            </p:nvSpPr>
            <p:spPr>
              <a:xfrm>
                <a:off x="12991157" y="5442632"/>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17" name="object 129">
                <a:extLst>
                  <a:ext uri="{FF2B5EF4-FFF2-40B4-BE49-F238E27FC236}">
                    <a16:creationId xmlns:a16="http://schemas.microsoft.com/office/drawing/2014/main" id="{EB436079-D468-4CF9-B46D-9701C52B1094}"/>
                  </a:ext>
                </a:extLst>
              </p:cNvPr>
              <p:cNvSpPr/>
              <p:nvPr/>
            </p:nvSpPr>
            <p:spPr>
              <a:xfrm>
                <a:off x="12974080" y="5477767"/>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02" name="object 130">
              <a:extLst>
                <a:ext uri="{FF2B5EF4-FFF2-40B4-BE49-F238E27FC236}">
                  <a16:creationId xmlns:a16="http://schemas.microsoft.com/office/drawing/2014/main" id="{1667A4FF-4E7D-429F-B4A4-53A7FFB960BC}"/>
                </a:ext>
              </a:extLst>
            </p:cNvPr>
            <p:cNvGrpSpPr/>
            <p:nvPr/>
          </p:nvGrpSpPr>
          <p:grpSpPr>
            <a:xfrm>
              <a:off x="7446144" y="3108666"/>
              <a:ext cx="31782" cy="44430"/>
              <a:chOff x="12716322" y="5442632"/>
              <a:chExt cx="50800" cy="70485"/>
            </a:xfrm>
          </p:grpSpPr>
          <p:sp>
            <p:nvSpPr>
              <p:cNvPr id="612" name="object 131">
                <a:extLst>
                  <a:ext uri="{FF2B5EF4-FFF2-40B4-BE49-F238E27FC236}">
                    <a16:creationId xmlns:a16="http://schemas.microsoft.com/office/drawing/2014/main" id="{5B5E8749-EBF1-43ED-87F7-E2C8598851E9}"/>
                  </a:ext>
                </a:extLst>
              </p:cNvPr>
              <p:cNvSpPr/>
              <p:nvPr/>
            </p:nvSpPr>
            <p:spPr>
              <a:xfrm>
                <a:off x="12749683" y="5442632"/>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13" name="object 132">
                <a:extLst>
                  <a:ext uri="{FF2B5EF4-FFF2-40B4-BE49-F238E27FC236}">
                    <a16:creationId xmlns:a16="http://schemas.microsoft.com/office/drawing/2014/main" id="{70633E20-F76B-4182-8939-449136C24C68}"/>
                  </a:ext>
                </a:extLst>
              </p:cNvPr>
              <p:cNvSpPr/>
              <p:nvPr/>
            </p:nvSpPr>
            <p:spPr>
              <a:xfrm>
                <a:off x="12732618" y="5477767"/>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14" name="object 133">
                <a:extLst>
                  <a:ext uri="{FF2B5EF4-FFF2-40B4-BE49-F238E27FC236}">
                    <a16:creationId xmlns:a16="http://schemas.microsoft.com/office/drawing/2014/main" id="{205092F3-FBFA-4190-9372-E7B0947E106A}"/>
                  </a:ext>
                </a:extLst>
              </p:cNvPr>
              <p:cNvSpPr/>
              <p:nvPr/>
            </p:nvSpPr>
            <p:spPr>
              <a:xfrm>
                <a:off x="12733399" y="5442632"/>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15" name="object 134">
                <a:extLst>
                  <a:ext uri="{FF2B5EF4-FFF2-40B4-BE49-F238E27FC236}">
                    <a16:creationId xmlns:a16="http://schemas.microsoft.com/office/drawing/2014/main" id="{840902A1-0BDA-4E63-ACD0-B090A4459F87}"/>
                  </a:ext>
                </a:extLst>
              </p:cNvPr>
              <p:cNvSpPr/>
              <p:nvPr/>
            </p:nvSpPr>
            <p:spPr>
              <a:xfrm>
                <a:off x="12716322" y="5477767"/>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03" name="object 135">
              <a:extLst>
                <a:ext uri="{FF2B5EF4-FFF2-40B4-BE49-F238E27FC236}">
                  <a16:creationId xmlns:a16="http://schemas.microsoft.com/office/drawing/2014/main" id="{1CBD9157-935F-447A-A469-0FD307BB94BC}"/>
                </a:ext>
              </a:extLst>
            </p:cNvPr>
            <p:cNvGrpSpPr/>
            <p:nvPr/>
          </p:nvGrpSpPr>
          <p:grpSpPr>
            <a:xfrm>
              <a:off x="7429460" y="3025563"/>
              <a:ext cx="28207" cy="44430"/>
              <a:chOff x="12689655" y="5310795"/>
              <a:chExt cx="45085" cy="70485"/>
            </a:xfrm>
          </p:grpSpPr>
          <p:sp>
            <p:nvSpPr>
              <p:cNvPr id="608" name="object 136">
                <a:extLst>
                  <a:ext uri="{FF2B5EF4-FFF2-40B4-BE49-F238E27FC236}">
                    <a16:creationId xmlns:a16="http://schemas.microsoft.com/office/drawing/2014/main" id="{A52FE308-0AC6-4969-A7FE-9470C6A70EAD}"/>
                  </a:ext>
                </a:extLst>
              </p:cNvPr>
              <p:cNvSpPr/>
              <p:nvPr/>
            </p:nvSpPr>
            <p:spPr>
              <a:xfrm>
                <a:off x="12717102" y="5310795"/>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09" name="object 137">
                <a:extLst>
                  <a:ext uri="{FF2B5EF4-FFF2-40B4-BE49-F238E27FC236}">
                    <a16:creationId xmlns:a16="http://schemas.microsoft.com/office/drawing/2014/main" id="{125FD7CD-2BF4-485B-863D-4E104148890A}"/>
                  </a:ext>
                </a:extLst>
              </p:cNvPr>
              <p:cNvSpPr/>
              <p:nvPr/>
            </p:nvSpPr>
            <p:spPr>
              <a:xfrm>
                <a:off x="12700036" y="534593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10" name="object 138">
                <a:extLst>
                  <a:ext uri="{FF2B5EF4-FFF2-40B4-BE49-F238E27FC236}">
                    <a16:creationId xmlns:a16="http://schemas.microsoft.com/office/drawing/2014/main" id="{FA537CF8-5BD0-4AD0-BFD4-0CA315C5EFD5}"/>
                  </a:ext>
                </a:extLst>
              </p:cNvPr>
              <p:cNvSpPr/>
              <p:nvPr/>
            </p:nvSpPr>
            <p:spPr>
              <a:xfrm>
                <a:off x="12706734" y="5310795"/>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11" name="object 139">
                <a:extLst>
                  <a:ext uri="{FF2B5EF4-FFF2-40B4-BE49-F238E27FC236}">
                    <a16:creationId xmlns:a16="http://schemas.microsoft.com/office/drawing/2014/main" id="{58462E6D-C0B2-47DA-B553-E2A468585765}"/>
                  </a:ext>
                </a:extLst>
              </p:cNvPr>
              <p:cNvSpPr/>
              <p:nvPr/>
            </p:nvSpPr>
            <p:spPr>
              <a:xfrm>
                <a:off x="12689655" y="534593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04" name="object 140">
              <a:extLst>
                <a:ext uri="{FF2B5EF4-FFF2-40B4-BE49-F238E27FC236}">
                  <a16:creationId xmlns:a16="http://schemas.microsoft.com/office/drawing/2014/main" id="{FE1B90D6-282F-4565-9041-E163185FDE74}"/>
                </a:ext>
              </a:extLst>
            </p:cNvPr>
            <p:cNvGrpSpPr/>
            <p:nvPr/>
          </p:nvGrpSpPr>
          <p:grpSpPr>
            <a:xfrm>
              <a:off x="7291375" y="2967664"/>
              <a:ext cx="103293" cy="44430"/>
              <a:chOff x="12468943" y="5218943"/>
              <a:chExt cx="165100" cy="70485"/>
            </a:xfrm>
          </p:grpSpPr>
          <p:sp>
            <p:nvSpPr>
              <p:cNvPr id="596" name="object 141">
                <a:extLst>
                  <a:ext uri="{FF2B5EF4-FFF2-40B4-BE49-F238E27FC236}">
                    <a16:creationId xmlns:a16="http://schemas.microsoft.com/office/drawing/2014/main" id="{58C31AC5-99CE-46BE-8436-9A1F0865ED93}"/>
                  </a:ext>
                </a:extLst>
              </p:cNvPr>
              <p:cNvSpPr/>
              <p:nvPr/>
            </p:nvSpPr>
            <p:spPr>
              <a:xfrm>
                <a:off x="12616370" y="521894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97" name="object 142">
                <a:extLst>
                  <a:ext uri="{FF2B5EF4-FFF2-40B4-BE49-F238E27FC236}">
                    <a16:creationId xmlns:a16="http://schemas.microsoft.com/office/drawing/2014/main" id="{8ED62934-D8C1-4657-B41D-21D927B5AA63}"/>
                  </a:ext>
                </a:extLst>
              </p:cNvPr>
              <p:cNvSpPr/>
              <p:nvPr/>
            </p:nvSpPr>
            <p:spPr>
              <a:xfrm>
                <a:off x="12599305" y="525409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98" name="object 143">
                <a:extLst>
                  <a:ext uri="{FF2B5EF4-FFF2-40B4-BE49-F238E27FC236}">
                    <a16:creationId xmlns:a16="http://schemas.microsoft.com/office/drawing/2014/main" id="{A7A1A3CE-9F69-4B34-AFDC-93F2C13CA161}"/>
                  </a:ext>
                </a:extLst>
              </p:cNvPr>
              <p:cNvSpPr/>
              <p:nvPr/>
            </p:nvSpPr>
            <p:spPr>
              <a:xfrm>
                <a:off x="12557112" y="521894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99" name="object 144">
                <a:extLst>
                  <a:ext uri="{FF2B5EF4-FFF2-40B4-BE49-F238E27FC236}">
                    <a16:creationId xmlns:a16="http://schemas.microsoft.com/office/drawing/2014/main" id="{B1A968D1-41B7-4967-8239-A2E4D608FBDD}"/>
                  </a:ext>
                </a:extLst>
              </p:cNvPr>
              <p:cNvSpPr/>
              <p:nvPr/>
            </p:nvSpPr>
            <p:spPr>
              <a:xfrm>
                <a:off x="12540047" y="525409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00" name="object 145">
                <a:extLst>
                  <a:ext uri="{FF2B5EF4-FFF2-40B4-BE49-F238E27FC236}">
                    <a16:creationId xmlns:a16="http://schemas.microsoft.com/office/drawing/2014/main" id="{D77B4EC0-79A6-40E5-87F3-EB34FBCBA314}"/>
                  </a:ext>
                </a:extLst>
              </p:cNvPr>
              <p:cNvSpPr/>
              <p:nvPr/>
            </p:nvSpPr>
            <p:spPr>
              <a:xfrm>
                <a:off x="12530447" y="521894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01" name="object 146">
                <a:extLst>
                  <a:ext uri="{FF2B5EF4-FFF2-40B4-BE49-F238E27FC236}">
                    <a16:creationId xmlns:a16="http://schemas.microsoft.com/office/drawing/2014/main" id="{1D02BE90-4B15-41C9-AE88-614812827337}"/>
                  </a:ext>
                </a:extLst>
              </p:cNvPr>
              <p:cNvSpPr/>
              <p:nvPr/>
            </p:nvSpPr>
            <p:spPr>
              <a:xfrm>
                <a:off x="12513382" y="525409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02" name="object 147">
                <a:extLst>
                  <a:ext uri="{FF2B5EF4-FFF2-40B4-BE49-F238E27FC236}">
                    <a16:creationId xmlns:a16="http://schemas.microsoft.com/office/drawing/2014/main" id="{98EDB3E3-FCB1-44C5-BB77-C18044B1BB5C}"/>
                  </a:ext>
                </a:extLst>
              </p:cNvPr>
              <p:cNvSpPr/>
              <p:nvPr/>
            </p:nvSpPr>
            <p:spPr>
              <a:xfrm>
                <a:off x="12514150" y="521894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03" name="object 148">
                <a:extLst>
                  <a:ext uri="{FF2B5EF4-FFF2-40B4-BE49-F238E27FC236}">
                    <a16:creationId xmlns:a16="http://schemas.microsoft.com/office/drawing/2014/main" id="{E8F1FEDE-9E55-4477-9961-936DA1551F4C}"/>
                  </a:ext>
                </a:extLst>
              </p:cNvPr>
              <p:cNvSpPr/>
              <p:nvPr/>
            </p:nvSpPr>
            <p:spPr>
              <a:xfrm>
                <a:off x="12497085" y="525409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04" name="object 149">
                <a:extLst>
                  <a:ext uri="{FF2B5EF4-FFF2-40B4-BE49-F238E27FC236}">
                    <a16:creationId xmlns:a16="http://schemas.microsoft.com/office/drawing/2014/main" id="{EA85EFE8-F043-49AC-9ACE-4776FB4913DF}"/>
                  </a:ext>
                </a:extLst>
              </p:cNvPr>
              <p:cNvSpPr/>
              <p:nvPr/>
            </p:nvSpPr>
            <p:spPr>
              <a:xfrm>
                <a:off x="12494889" y="521894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05" name="object 150">
                <a:extLst>
                  <a:ext uri="{FF2B5EF4-FFF2-40B4-BE49-F238E27FC236}">
                    <a16:creationId xmlns:a16="http://schemas.microsoft.com/office/drawing/2014/main" id="{4C32FE36-B31F-434B-A177-EA120284560B}"/>
                  </a:ext>
                </a:extLst>
              </p:cNvPr>
              <p:cNvSpPr/>
              <p:nvPr/>
            </p:nvSpPr>
            <p:spPr>
              <a:xfrm>
                <a:off x="12477824" y="525409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06" name="object 151">
                <a:extLst>
                  <a:ext uri="{FF2B5EF4-FFF2-40B4-BE49-F238E27FC236}">
                    <a16:creationId xmlns:a16="http://schemas.microsoft.com/office/drawing/2014/main" id="{4661EA1E-CA49-4E8D-AF7A-BB6E744F8D8F}"/>
                  </a:ext>
                </a:extLst>
              </p:cNvPr>
              <p:cNvSpPr/>
              <p:nvPr/>
            </p:nvSpPr>
            <p:spPr>
              <a:xfrm>
                <a:off x="12486009" y="521894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607" name="object 152">
                <a:extLst>
                  <a:ext uri="{FF2B5EF4-FFF2-40B4-BE49-F238E27FC236}">
                    <a16:creationId xmlns:a16="http://schemas.microsoft.com/office/drawing/2014/main" id="{FF78D6CD-1C88-482B-AA67-128672B1D0DA}"/>
                  </a:ext>
                </a:extLst>
              </p:cNvPr>
              <p:cNvSpPr/>
              <p:nvPr/>
            </p:nvSpPr>
            <p:spPr>
              <a:xfrm>
                <a:off x="12468943" y="525409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05" name="object 153">
              <a:extLst>
                <a:ext uri="{FF2B5EF4-FFF2-40B4-BE49-F238E27FC236}">
                  <a16:creationId xmlns:a16="http://schemas.microsoft.com/office/drawing/2014/main" id="{F309AC93-AE69-4202-8A06-782A76812AF8}"/>
                </a:ext>
              </a:extLst>
            </p:cNvPr>
            <p:cNvGrpSpPr/>
            <p:nvPr/>
          </p:nvGrpSpPr>
          <p:grpSpPr>
            <a:xfrm>
              <a:off x="7154206" y="2967664"/>
              <a:ext cx="39331" cy="44430"/>
              <a:chOff x="12249696" y="5218943"/>
              <a:chExt cx="62865" cy="70485"/>
            </a:xfrm>
          </p:grpSpPr>
          <p:sp>
            <p:nvSpPr>
              <p:cNvPr id="590" name="object 154">
                <a:extLst>
                  <a:ext uri="{FF2B5EF4-FFF2-40B4-BE49-F238E27FC236}">
                    <a16:creationId xmlns:a16="http://schemas.microsoft.com/office/drawing/2014/main" id="{812B1C4E-2747-48F7-A5EF-1C74DE68EA12}"/>
                  </a:ext>
                </a:extLst>
              </p:cNvPr>
              <p:cNvSpPr/>
              <p:nvPr/>
            </p:nvSpPr>
            <p:spPr>
              <a:xfrm>
                <a:off x="12294914" y="521894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91" name="object 155">
                <a:extLst>
                  <a:ext uri="{FF2B5EF4-FFF2-40B4-BE49-F238E27FC236}">
                    <a16:creationId xmlns:a16="http://schemas.microsoft.com/office/drawing/2014/main" id="{2CEAC455-0ED0-4723-A316-CD3F01655C3B}"/>
                  </a:ext>
                </a:extLst>
              </p:cNvPr>
              <p:cNvSpPr/>
              <p:nvPr/>
            </p:nvSpPr>
            <p:spPr>
              <a:xfrm>
                <a:off x="12277837" y="525409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92" name="object 156">
                <a:extLst>
                  <a:ext uri="{FF2B5EF4-FFF2-40B4-BE49-F238E27FC236}">
                    <a16:creationId xmlns:a16="http://schemas.microsoft.com/office/drawing/2014/main" id="{E6271CC6-2657-4C1E-880A-5B48491B7547}"/>
                  </a:ext>
                </a:extLst>
              </p:cNvPr>
              <p:cNvSpPr/>
              <p:nvPr/>
            </p:nvSpPr>
            <p:spPr>
              <a:xfrm>
                <a:off x="12278618" y="521894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93" name="object 157">
                <a:extLst>
                  <a:ext uri="{FF2B5EF4-FFF2-40B4-BE49-F238E27FC236}">
                    <a16:creationId xmlns:a16="http://schemas.microsoft.com/office/drawing/2014/main" id="{BEFAC89E-C5AB-4D23-9622-C3BD841B438B}"/>
                  </a:ext>
                </a:extLst>
              </p:cNvPr>
              <p:cNvSpPr/>
              <p:nvPr/>
            </p:nvSpPr>
            <p:spPr>
              <a:xfrm>
                <a:off x="12261553" y="525409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94" name="object 158">
                <a:extLst>
                  <a:ext uri="{FF2B5EF4-FFF2-40B4-BE49-F238E27FC236}">
                    <a16:creationId xmlns:a16="http://schemas.microsoft.com/office/drawing/2014/main" id="{08234FD9-2EDE-4D0C-95F8-E64C1303617C}"/>
                  </a:ext>
                </a:extLst>
              </p:cNvPr>
              <p:cNvSpPr/>
              <p:nvPr/>
            </p:nvSpPr>
            <p:spPr>
              <a:xfrm>
                <a:off x="12266761" y="521894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95" name="object 159">
                <a:extLst>
                  <a:ext uri="{FF2B5EF4-FFF2-40B4-BE49-F238E27FC236}">
                    <a16:creationId xmlns:a16="http://schemas.microsoft.com/office/drawing/2014/main" id="{7FEF0E25-BD33-4F68-969B-855DA3BCE4F7}"/>
                  </a:ext>
                </a:extLst>
              </p:cNvPr>
              <p:cNvSpPr/>
              <p:nvPr/>
            </p:nvSpPr>
            <p:spPr>
              <a:xfrm>
                <a:off x="12249696" y="525409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06" name="object 160">
              <a:extLst>
                <a:ext uri="{FF2B5EF4-FFF2-40B4-BE49-F238E27FC236}">
                  <a16:creationId xmlns:a16="http://schemas.microsoft.com/office/drawing/2014/main" id="{E4DFF34C-5BE8-4C2F-99B9-06101CBACD57}"/>
                </a:ext>
              </a:extLst>
            </p:cNvPr>
            <p:cNvGrpSpPr/>
            <p:nvPr/>
          </p:nvGrpSpPr>
          <p:grpSpPr>
            <a:xfrm>
              <a:off x="6964210" y="2933117"/>
              <a:ext cx="21453" cy="44430"/>
              <a:chOff x="11946012" y="5164137"/>
              <a:chExt cx="34290" cy="70485"/>
            </a:xfrm>
          </p:grpSpPr>
          <p:sp>
            <p:nvSpPr>
              <p:cNvPr id="588" name="object 161">
                <a:extLst>
                  <a:ext uri="{FF2B5EF4-FFF2-40B4-BE49-F238E27FC236}">
                    <a16:creationId xmlns:a16="http://schemas.microsoft.com/office/drawing/2014/main" id="{9B03BB10-8643-4805-85CB-5AAA9416CB11}"/>
                  </a:ext>
                </a:extLst>
              </p:cNvPr>
              <p:cNvSpPr/>
              <p:nvPr/>
            </p:nvSpPr>
            <p:spPr>
              <a:xfrm>
                <a:off x="11963090" y="5164137"/>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89" name="object 162">
                <a:extLst>
                  <a:ext uri="{FF2B5EF4-FFF2-40B4-BE49-F238E27FC236}">
                    <a16:creationId xmlns:a16="http://schemas.microsoft.com/office/drawing/2014/main" id="{45D43085-A407-451A-91E2-55124DF90EAB}"/>
                  </a:ext>
                </a:extLst>
              </p:cNvPr>
              <p:cNvSpPr/>
              <p:nvPr/>
            </p:nvSpPr>
            <p:spPr>
              <a:xfrm>
                <a:off x="11946012" y="5199273"/>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07" name="object 163">
              <a:extLst>
                <a:ext uri="{FF2B5EF4-FFF2-40B4-BE49-F238E27FC236}">
                  <a16:creationId xmlns:a16="http://schemas.microsoft.com/office/drawing/2014/main" id="{959827DA-BEDF-4048-B48B-272D472257D6}"/>
                </a:ext>
              </a:extLst>
            </p:cNvPr>
            <p:cNvGrpSpPr/>
            <p:nvPr/>
          </p:nvGrpSpPr>
          <p:grpSpPr>
            <a:xfrm>
              <a:off x="6909530" y="2902299"/>
              <a:ext cx="21453" cy="44430"/>
              <a:chOff x="11858612" y="5115247"/>
              <a:chExt cx="34290" cy="70485"/>
            </a:xfrm>
          </p:grpSpPr>
          <p:sp>
            <p:nvSpPr>
              <p:cNvPr id="586" name="object 164">
                <a:extLst>
                  <a:ext uri="{FF2B5EF4-FFF2-40B4-BE49-F238E27FC236}">
                    <a16:creationId xmlns:a16="http://schemas.microsoft.com/office/drawing/2014/main" id="{EDB2FED3-3135-41E1-9DE1-F17F72B99D60}"/>
                  </a:ext>
                </a:extLst>
              </p:cNvPr>
              <p:cNvSpPr/>
              <p:nvPr/>
            </p:nvSpPr>
            <p:spPr>
              <a:xfrm>
                <a:off x="11875678" y="5115247"/>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87" name="object 165">
                <a:extLst>
                  <a:ext uri="{FF2B5EF4-FFF2-40B4-BE49-F238E27FC236}">
                    <a16:creationId xmlns:a16="http://schemas.microsoft.com/office/drawing/2014/main" id="{4DD11953-A462-406E-B77E-B45005EE9685}"/>
                  </a:ext>
                </a:extLst>
              </p:cNvPr>
              <p:cNvSpPr/>
              <p:nvPr/>
            </p:nvSpPr>
            <p:spPr>
              <a:xfrm>
                <a:off x="11858612" y="5150395"/>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08" name="object 166">
              <a:extLst>
                <a:ext uri="{FF2B5EF4-FFF2-40B4-BE49-F238E27FC236}">
                  <a16:creationId xmlns:a16="http://schemas.microsoft.com/office/drawing/2014/main" id="{1D11FE2F-67A9-4DE1-AF37-5ED55F2487FD}"/>
                </a:ext>
              </a:extLst>
            </p:cNvPr>
            <p:cNvGrpSpPr/>
            <p:nvPr/>
          </p:nvGrpSpPr>
          <p:grpSpPr>
            <a:xfrm>
              <a:off x="6782563" y="2877095"/>
              <a:ext cx="32576" cy="44430"/>
              <a:chOff x="11655672" y="5075263"/>
              <a:chExt cx="52069" cy="70485"/>
            </a:xfrm>
          </p:grpSpPr>
          <p:sp>
            <p:nvSpPr>
              <p:cNvPr id="580" name="object 167">
                <a:extLst>
                  <a:ext uri="{FF2B5EF4-FFF2-40B4-BE49-F238E27FC236}">
                    <a16:creationId xmlns:a16="http://schemas.microsoft.com/office/drawing/2014/main" id="{DEC2C8BE-E86F-432C-8F6E-A8897640CB58}"/>
                  </a:ext>
                </a:extLst>
              </p:cNvPr>
              <p:cNvSpPr/>
              <p:nvPr/>
            </p:nvSpPr>
            <p:spPr>
              <a:xfrm>
                <a:off x="11690510" y="5075263"/>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81" name="object 168">
                <a:extLst>
                  <a:ext uri="{FF2B5EF4-FFF2-40B4-BE49-F238E27FC236}">
                    <a16:creationId xmlns:a16="http://schemas.microsoft.com/office/drawing/2014/main" id="{421F36A0-E397-46F3-A064-4C0D9767A0E0}"/>
                  </a:ext>
                </a:extLst>
              </p:cNvPr>
              <p:cNvSpPr/>
              <p:nvPr/>
            </p:nvSpPr>
            <p:spPr>
              <a:xfrm>
                <a:off x="11673444" y="5110398"/>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82" name="object 169">
                <a:extLst>
                  <a:ext uri="{FF2B5EF4-FFF2-40B4-BE49-F238E27FC236}">
                    <a16:creationId xmlns:a16="http://schemas.microsoft.com/office/drawing/2014/main" id="{D3A17FAB-64A3-4858-9A8B-C6363FE977CC}"/>
                  </a:ext>
                </a:extLst>
              </p:cNvPr>
              <p:cNvSpPr/>
              <p:nvPr/>
            </p:nvSpPr>
            <p:spPr>
              <a:xfrm>
                <a:off x="11681618" y="5075263"/>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83" name="object 170">
                <a:extLst>
                  <a:ext uri="{FF2B5EF4-FFF2-40B4-BE49-F238E27FC236}">
                    <a16:creationId xmlns:a16="http://schemas.microsoft.com/office/drawing/2014/main" id="{0884D586-97E3-4EF3-A725-96EBC7BC5C61}"/>
                  </a:ext>
                </a:extLst>
              </p:cNvPr>
              <p:cNvSpPr/>
              <p:nvPr/>
            </p:nvSpPr>
            <p:spPr>
              <a:xfrm>
                <a:off x="11664552" y="5110398"/>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84" name="object 171">
                <a:extLst>
                  <a:ext uri="{FF2B5EF4-FFF2-40B4-BE49-F238E27FC236}">
                    <a16:creationId xmlns:a16="http://schemas.microsoft.com/office/drawing/2014/main" id="{5A1CB8F0-BCEC-483C-9E89-47448FBC2FAF}"/>
                  </a:ext>
                </a:extLst>
              </p:cNvPr>
              <p:cNvSpPr/>
              <p:nvPr/>
            </p:nvSpPr>
            <p:spPr>
              <a:xfrm>
                <a:off x="11672738" y="5075263"/>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85" name="object 172">
                <a:extLst>
                  <a:ext uri="{FF2B5EF4-FFF2-40B4-BE49-F238E27FC236}">
                    <a16:creationId xmlns:a16="http://schemas.microsoft.com/office/drawing/2014/main" id="{EC0CD46B-552B-4FC4-8ED4-C57E09F4108D}"/>
                  </a:ext>
                </a:extLst>
              </p:cNvPr>
              <p:cNvSpPr/>
              <p:nvPr/>
            </p:nvSpPr>
            <p:spPr>
              <a:xfrm>
                <a:off x="11655672" y="5110398"/>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09" name="object 173">
              <a:extLst>
                <a:ext uri="{FF2B5EF4-FFF2-40B4-BE49-F238E27FC236}">
                  <a16:creationId xmlns:a16="http://schemas.microsoft.com/office/drawing/2014/main" id="{403D6BD4-5B73-4869-9F95-390CCCBF58D9}"/>
                </a:ext>
              </a:extLst>
            </p:cNvPr>
            <p:cNvGrpSpPr/>
            <p:nvPr/>
          </p:nvGrpSpPr>
          <p:grpSpPr>
            <a:xfrm>
              <a:off x="6531859" y="2779817"/>
              <a:ext cx="39331" cy="94064"/>
              <a:chOff x="11254953" y="4920939"/>
              <a:chExt cx="62865" cy="149225"/>
            </a:xfrm>
          </p:grpSpPr>
          <p:sp>
            <p:nvSpPr>
              <p:cNvPr id="576" name="object 174">
                <a:extLst>
                  <a:ext uri="{FF2B5EF4-FFF2-40B4-BE49-F238E27FC236}">
                    <a16:creationId xmlns:a16="http://schemas.microsoft.com/office/drawing/2014/main" id="{0BA5CAB1-18DA-4D43-9D2C-11ED4A00EB9F}"/>
                  </a:ext>
                </a:extLst>
              </p:cNvPr>
              <p:cNvSpPr/>
              <p:nvPr/>
            </p:nvSpPr>
            <p:spPr>
              <a:xfrm>
                <a:off x="11300171" y="4999446"/>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77" name="object 175">
                <a:extLst>
                  <a:ext uri="{FF2B5EF4-FFF2-40B4-BE49-F238E27FC236}">
                    <a16:creationId xmlns:a16="http://schemas.microsoft.com/office/drawing/2014/main" id="{54045446-D477-4DAF-9E7C-78D3BA603E5F}"/>
                  </a:ext>
                </a:extLst>
              </p:cNvPr>
              <p:cNvSpPr/>
              <p:nvPr/>
            </p:nvSpPr>
            <p:spPr>
              <a:xfrm>
                <a:off x="11283093" y="5034582"/>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78" name="object 176">
                <a:extLst>
                  <a:ext uri="{FF2B5EF4-FFF2-40B4-BE49-F238E27FC236}">
                    <a16:creationId xmlns:a16="http://schemas.microsoft.com/office/drawing/2014/main" id="{A0D3D53D-17F8-48E9-AD7A-FB59C530247E}"/>
                  </a:ext>
                </a:extLst>
              </p:cNvPr>
              <p:cNvSpPr/>
              <p:nvPr/>
            </p:nvSpPr>
            <p:spPr>
              <a:xfrm>
                <a:off x="11272018" y="4920939"/>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79" name="object 177">
                <a:extLst>
                  <a:ext uri="{FF2B5EF4-FFF2-40B4-BE49-F238E27FC236}">
                    <a16:creationId xmlns:a16="http://schemas.microsoft.com/office/drawing/2014/main" id="{5D99E8AC-CB94-453C-987E-F11730793CD6}"/>
                  </a:ext>
                </a:extLst>
              </p:cNvPr>
              <p:cNvSpPr/>
              <p:nvPr/>
            </p:nvSpPr>
            <p:spPr>
              <a:xfrm>
                <a:off x="11254953" y="4956075"/>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10" name="object 178">
              <a:extLst>
                <a:ext uri="{FF2B5EF4-FFF2-40B4-BE49-F238E27FC236}">
                  <a16:creationId xmlns:a16="http://schemas.microsoft.com/office/drawing/2014/main" id="{F25E893A-653D-4C73-A452-24BF9861D5F6}"/>
                </a:ext>
              </a:extLst>
            </p:cNvPr>
            <p:cNvGrpSpPr/>
            <p:nvPr/>
          </p:nvGrpSpPr>
          <p:grpSpPr>
            <a:xfrm>
              <a:off x="6391911" y="2738727"/>
              <a:ext cx="50454" cy="64844"/>
              <a:chOff x="11031264" y="4855753"/>
              <a:chExt cx="80645" cy="102870"/>
            </a:xfrm>
          </p:grpSpPr>
          <p:sp>
            <p:nvSpPr>
              <p:cNvPr id="568" name="object 179">
                <a:extLst>
                  <a:ext uri="{FF2B5EF4-FFF2-40B4-BE49-F238E27FC236}">
                    <a16:creationId xmlns:a16="http://schemas.microsoft.com/office/drawing/2014/main" id="{05A66E71-ACCD-4A5D-A025-4F495FA21278}"/>
                  </a:ext>
                </a:extLst>
              </p:cNvPr>
              <p:cNvSpPr/>
              <p:nvPr/>
            </p:nvSpPr>
            <p:spPr>
              <a:xfrm>
                <a:off x="11094256" y="4888346"/>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69" name="object 180">
                <a:extLst>
                  <a:ext uri="{FF2B5EF4-FFF2-40B4-BE49-F238E27FC236}">
                    <a16:creationId xmlns:a16="http://schemas.microsoft.com/office/drawing/2014/main" id="{66D1DDE3-6407-468D-A307-1F86C0206B8A}"/>
                  </a:ext>
                </a:extLst>
              </p:cNvPr>
              <p:cNvSpPr/>
              <p:nvPr/>
            </p:nvSpPr>
            <p:spPr>
              <a:xfrm>
                <a:off x="11077190" y="4923482"/>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70" name="object 181">
                <a:extLst>
                  <a:ext uri="{FF2B5EF4-FFF2-40B4-BE49-F238E27FC236}">
                    <a16:creationId xmlns:a16="http://schemas.microsoft.com/office/drawing/2014/main" id="{B4E65FE0-C810-471A-AD8F-F65C925F18B2}"/>
                  </a:ext>
                </a:extLst>
              </p:cNvPr>
              <p:cNvSpPr/>
              <p:nvPr/>
            </p:nvSpPr>
            <p:spPr>
              <a:xfrm>
                <a:off x="11077960" y="4888346"/>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71" name="object 182">
                <a:extLst>
                  <a:ext uri="{FF2B5EF4-FFF2-40B4-BE49-F238E27FC236}">
                    <a16:creationId xmlns:a16="http://schemas.microsoft.com/office/drawing/2014/main" id="{6243EDC6-049B-458F-A028-7D054E087232}"/>
                  </a:ext>
                </a:extLst>
              </p:cNvPr>
              <p:cNvSpPr/>
              <p:nvPr/>
            </p:nvSpPr>
            <p:spPr>
              <a:xfrm>
                <a:off x="11060893" y="4923482"/>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72" name="object 183">
                <a:extLst>
                  <a:ext uri="{FF2B5EF4-FFF2-40B4-BE49-F238E27FC236}">
                    <a16:creationId xmlns:a16="http://schemas.microsoft.com/office/drawing/2014/main" id="{FC4CBFC0-079A-46F2-BAA3-3DF3016902FB}"/>
                  </a:ext>
                </a:extLst>
              </p:cNvPr>
              <p:cNvSpPr/>
              <p:nvPr/>
            </p:nvSpPr>
            <p:spPr>
              <a:xfrm>
                <a:off x="11077960" y="485575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73" name="object 184">
                <a:extLst>
                  <a:ext uri="{FF2B5EF4-FFF2-40B4-BE49-F238E27FC236}">
                    <a16:creationId xmlns:a16="http://schemas.microsoft.com/office/drawing/2014/main" id="{382FE223-3A1F-4BFB-BAE5-246582FECDD1}"/>
                  </a:ext>
                </a:extLst>
              </p:cNvPr>
              <p:cNvSpPr/>
              <p:nvPr/>
            </p:nvSpPr>
            <p:spPr>
              <a:xfrm>
                <a:off x="11060893" y="4890889"/>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74" name="object 185">
                <a:extLst>
                  <a:ext uri="{FF2B5EF4-FFF2-40B4-BE49-F238E27FC236}">
                    <a16:creationId xmlns:a16="http://schemas.microsoft.com/office/drawing/2014/main" id="{5FB3708F-0957-4B8F-BDE1-2B0C68617922}"/>
                  </a:ext>
                </a:extLst>
              </p:cNvPr>
              <p:cNvSpPr/>
              <p:nvPr/>
            </p:nvSpPr>
            <p:spPr>
              <a:xfrm>
                <a:off x="11048330" y="485575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75" name="object 186">
                <a:extLst>
                  <a:ext uri="{FF2B5EF4-FFF2-40B4-BE49-F238E27FC236}">
                    <a16:creationId xmlns:a16="http://schemas.microsoft.com/office/drawing/2014/main" id="{FF36199E-5EDA-4516-A972-B33F308DF370}"/>
                  </a:ext>
                </a:extLst>
              </p:cNvPr>
              <p:cNvSpPr/>
              <p:nvPr/>
            </p:nvSpPr>
            <p:spPr>
              <a:xfrm>
                <a:off x="11031264" y="4890889"/>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11" name="object 187">
              <a:extLst>
                <a:ext uri="{FF2B5EF4-FFF2-40B4-BE49-F238E27FC236}">
                  <a16:creationId xmlns:a16="http://schemas.microsoft.com/office/drawing/2014/main" id="{70372DF7-1431-47E3-A3A9-5E93A8FF78AF}"/>
                </a:ext>
              </a:extLst>
            </p:cNvPr>
            <p:cNvGrpSpPr/>
            <p:nvPr/>
          </p:nvGrpSpPr>
          <p:grpSpPr>
            <a:xfrm>
              <a:off x="6272354" y="2721918"/>
              <a:ext cx="40125" cy="61242"/>
              <a:chOff x="10840168" y="4829088"/>
              <a:chExt cx="64135" cy="97155"/>
            </a:xfrm>
          </p:grpSpPr>
          <p:sp>
            <p:nvSpPr>
              <p:cNvPr id="564" name="object 188">
                <a:extLst>
                  <a:ext uri="{FF2B5EF4-FFF2-40B4-BE49-F238E27FC236}">
                    <a16:creationId xmlns:a16="http://schemas.microsoft.com/office/drawing/2014/main" id="{9980FC79-44B1-460D-A6E9-3C27D3F4C5AE}"/>
                  </a:ext>
                </a:extLst>
              </p:cNvPr>
              <p:cNvSpPr/>
              <p:nvPr/>
            </p:nvSpPr>
            <p:spPr>
              <a:xfrm>
                <a:off x="10886863" y="485575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65" name="object 189">
                <a:extLst>
                  <a:ext uri="{FF2B5EF4-FFF2-40B4-BE49-F238E27FC236}">
                    <a16:creationId xmlns:a16="http://schemas.microsoft.com/office/drawing/2014/main" id="{84A3C913-C081-47C2-A426-72D3D0F2B4C6}"/>
                  </a:ext>
                </a:extLst>
              </p:cNvPr>
              <p:cNvSpPr/>
              <p:nvPr/>
            </p:nvSpPr>
            <p:spPr>
              <a:xfrm>
                <a:off x="10869797" y="4890889"/>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66" name="object 190">
                <a:extLst>
                  <a:ext uri="{FF2B5EF4-FFF2-40B4-BE49-F238E27FC236}">
                    <a16:creationId xmlns:a16="http://schemas.microsoft.com/office/drawing/2014/main" id="{17B55F7B-D330-432F-BDC5-810619006DBA}"/>
                  </a:ext>
                </a:extLst>
              </p:cNvPr>
              <p:cNvSpPr/>
              <p:nvPr/>
            </p:nvSpPr>
            <p:spPr>
              <a:xfrm>
                <a:off x="10857234" y="4829088"/>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67" name="object 191">
                <a:extLst>
                  <a:ext uri="{FF2B5EF4-FFF2-40B4-BE49-F238E27FC236}">
                    <a16:creationId xmlns:a16="http://schemas.microsoft.com/office/drawing/2014/main" id="{2497E037-5651-40AA-864A-CF35AD2993BD}"/>
                  </a:ext>
                </a:extLst>
              </p:cNvPr>
              <p:cNvSpPr/>
              <p:nvPr/>
            </p:nvSpPr>
            <p:spPr>
              <a:xfrm>
                <a:off x="10840168" y="4864224"/>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12" name="object 192">
              <a:extLst>
                <a:ext uri="{FF2B5EF4-FFF2-40B4-BE49-F238E27FC236}">
                  <a16:creationId xmlns:a16="http://schemas.microsoft.com/office/drawing/2014/main" id="{28736D0C-395D-4918-800B-862BD0AB3FA3}"/>
                </a:ext>
              </a:extLst>
            </p:cNvPr>
            <p:cNvGrpSpPr/>
            <p:nvPr/>
          </p:nvGrpSpPr>
          <p:grpSpPr>
            <a:xfrm>
              <a:off x="6103682" y="2545435"/>
              <a:ext cx="63167" cy="103270"/>
              <a:chOff x="10570567" y="4549112"/>
              <a:chExt cx="100965" cy="163830"/>
            </a:xfrm>
          </p:grpSpPr>
          <p:sp>
            <p:nvSpPr>
              <p:cNvPr id="556" name="object 193">
                <a:extLst>
                  <a:ext uri="{FF2B5EF4-FFF2-40B4-BE49-F238E27FC236}">
                    <a16:creationId xmlns:a16="http://schemas.microsoft.com/office/drawing/2014/main" id="{6D68C9BB-3B2B-4349-8BDE-A0F071DA9D54}"/>
                  </a:ext>
                </a:extLst>
              </p:cNvPr>
              <p:cNvSpPr/>
              <p:nvPr/>
            </p:nvSpPr>
            <p:spPr>
              <a:xfrm>
                <a:off x="10654295" y="4642445"/>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57" name="object 194">
                <a:extLst>
                  <a:ext uri="{FF2B5EF4-FFF2-40B4-BE49-F238E27FC236}">
                    <a16:creationId xmlns:a16="http://schemas.microsoft.com/office/drawing/2014/main" id="{96CC939E-5739-482B-AA7A-8B36D0DC2B0D}"/>
                  </a:ext>
                </a:extLst>
              </p:cNvPr>
              <p:cNvSpPr/>
              <p:nvPr/>
            </p:nvSpPr>
            <p:spPr>
              <a:xfrm>
                <a:off x="10637229" y="4677581"/>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58" name="object 195">
                <a:extLst>
                  <a:ext uri="{FF2B5EF4-FFF2-40B4-BE49-F238E27FC236}">
                    <a16:creationId xmlns:a16="http://schemas.microsoft.com/office/drawing/2014/main" id="{CA44C07A-4E36-435B-8B2A-7E17B64A420D}"/>
                  </a:ext>
                </a:extLst>
              </p:cNvPr>
              <p:cNvSpPr/>
              <p:nvPr/>
            </p:nvSpPr>
            <p:spPr>
              <a:xfrm>
                <a:off x="10645403" y="4614292"/>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59" name="object 196">
                <a:extLst>
                  <a:ext uri="{FF2B5EF4-FFF2-40B4-BE49-F238E27FC236}">
                    <a16:creationId xmlns:a16="http://schemas.microsoft.com/office/drawing/2014/main" id="{37511C37-1967-410E-B0E5-550DFD7F3650}"/>
                  </a:ext>
                </a:extLst>
              </p:cNvPr>
              <p:cNvSpPr/>
              <p:nvPr/>
            </p:nvSpPr>
            <p:spPr>
              <a:xfrm>
                <a:off x="10628338" y="4649428"/>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60" name="object 197">
                <a:extLst>
                  <a:ext uri="{FF2B5EF4-FFF2-40B4-BE49-F238E27FC236}">
                    <a16:creationId xmlns:a16="http://schemas.microsoft.com/office/drawing/2014/main" id="{85AAB7E8-D91B-4D72-8DB5-DF288EA7D49D}"/>
                  </a:ext>
                </a:extLst>
              </p:cNvPr>
              <p:cNvSpPr/>
              <p:nvPr/>
            </p:nvSpPr>
            <p:spPr>
              <a:xfrm>
                <a:off x="10639474" y="4549112"/>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61" name="object 198">
                <a:extLst>
                  <a:ext uri="{FF2B5EF4-FFF2-40B4-BE49-F238E27FC236}">
                    <a16:creationId xmlns:a16="http://schemas.microsoft.com/office/drawing/2014/main" id="{E426F692-16BA-4934-BBCA-51D4EB9A0161}"/>
                  </a:ext>
                </a:extLst>
              </p:cNvPr>
              <p:cNvSpPr/>
              <p:nvPr/>
            </p:nvSpPr>
            <p:spPr>
              <a:xfrm>
                <a:off x="10622409" y="4584253"/>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62" name="object 199">
                <a:extLst>
                  <a:ext uri="{FF2B5EF4-FFF2-40B4-BE49-F238E27FC236}">
                    <a16:creationId xmlns:a16="http://schemas.microsoft.com/office/drawing/2014/main" id="{BC4D7F5D-460A-44EC-86CA-BDF0CF1E6635}"/>
                  </a:ext>
                </a:extLst>
              </p:cNvPr>
              <p:cNvSpPr/>
              <p:nvPr/>
            </p:nvSpPr>
            <p:spPr>
              <a:xfrm>
                <a:off x="10587633" y="4549112"/>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63" name="object 200">
                <a:extLst>
                  <a:ext uri="{FF2B5EF4-FFF2-40B4-BE49-F238E27FC236}">
                    <a16:creationId xmlns:a16="http://schemas.microsoft.com/office/drawing/2014/main" id="{49C0EDE1-6AA3-4DD2-B8D8-65130A331D21}"/>
                  </a:ext>
                </a:extLst>
              </p:cNvPr>
              <p:cNvSpPr/>
              <p:nvPr/>
            </p:nvSpPr>
            <p:spPr>
              <a:xfrm>
                <a:off x="10570567" y="4584253"/>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13" name="object 201">
              <a:extLst>
                <a:ext uri="{FF2B5EF4-FFF2-40B4-BE49-F238E27FC236}">
                  <a16:creationId xmlns:a16="http://schemas.microsoft.com/office/drawing/2014/main" id="{08539520-90EA-49C3-8DF5-F14FAA058573}"/>
                </a:ext>
              </a:extLst>
            </p:cNvPr>
            <p:cNvGrpSpPr/>
            <p:nvPr/>
          </p:nvGrpSpPr>
          <p:grpSpPr>
            <a:xfrm>
              <a:off x="5999877" y="2461397"/>
              <a:ext cx="21453" cy="44430"/>
              <a:chOff x="10404648" y="4415792"/>
              <a:chExt cx="34290" cy="70485"/>
            </a:xfrm>
          </p:grpSpPr>
          <p:sp>
            <p:nvSpPr>
              <p:cNvPr id="554" name="object 202">
                <a:extLst>
                  <a:ext uri="{FF2B5EF4-FFF2-40B4-BE49-F238E27FC236}">
                    <a16:creationId xmlns:a16="http://schemas.microsoft.com/office/drawing/2014/main" id="{2EB017DA-4465-4C7E-94C1-29458683DF04}"/>
                  </a:ext>
                </a:extLst>
              </p:cNvPr>
              <p:cNvSpPr/>
              <p:nvPr/>
            </p:nvSpPr>
            <p:spPr>
              <a:xfrm>
                <a:off x="10421713" y="4415792"/>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55" name="object 203">
                <a:extLst>
                  <a:ext uri="{FF2B5EF4-FFF2-40B4-BE49-F238E27FC236}">
                    <a16:creationId xmlns:a16="http://schemas.microsoft.com/office/drawing/2014/main" id="{36724775-5F13-4DEE-A942-F3D46854AEB7}"/>
                  </a:ext>
                </a:extLst>
              </p:cNvPr>
              <p:cNvSpPr/>
              <p:nvPr/>
            </p:nvSpPr>
            <p:spPr>
              <a:xfrm>
                <a:off x="10404648" y="4450928"/>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14" name="object 204">
              <a:extLst>
                <a:ext uri="{FF2B5EF4-FFF2-40B4-BE49-F238E27FC236}">
                  <a16:creationId xmlns:a16="http://schemas.microsoft.com/office/drawing/2014/main" id="{485CF13E-917A-40CE-905F-23B59B7AEB4E}"/>
                </a:ext>
              </a:extLst>
            </p:cNvPr>
            <p:cNvGrpSpPr/>
            <p:nvPr/>
          </p:nvGrpSpPr>
          <p:grpSpPr>
            <a:xfrm>
              <a:off x="5884030" y="2378289"/>
              <a:ext cx="46482" cy="90061"/>
              <a:chOff x="10219481" y="4283948"/>
              <a:chExt cx="74295" cy="142875"/>
            </a:xfrm>
          </p:grpSpPr>
          <p:sp>
            <p:nvSpPr>
              <p:cNvPr id="550" name="object 205">
                <a:extLst>
                  <a:ext uri="{FF2B5EF4-FFF2-40B4-BE49-F238E27FC236}">
                    <a16:creationId xmlns:a16="http://schemas.microsoft.com/office/drawing/2014/main" id="{BDA7C55B-4E3E-417E-9B03-2D45D170FCA6}"/>
                  </a:ext>
                </a:extLst>
              </p:cNvPr>
              <p:cNvSpPr/>
              <p:nvPr/>
            </p:nvSpPr>
            <p:spPr>
              <a:xfrm>
                <a:off x="10276545" y="4356534"/>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51" name="object 206">
                <a:extLst>
                  <a:ext uri="{FF2B5EF4-FFF2-40B4-BE49-F238E27FC236}">
                    <a16:creationId xmlns:a16="http://schemas.microsoft.com/office/drawing/2014/main" id="{2A500DAF-684B-4D20-91D9-5F07DDE13E15}"/>
                  </a:ext>
                </a:extLst>
              </p:cNvPr>
              <p:cNvSpPr/>
              <p:nvPr/>
            </p:nvSpPr>
            <p:spPr>
              <a:xfrm>
                <a:off x="10259479" y="4391676"/>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52" name="object 207">
                <a:extLst>
                  <a:ext uri="{FF2B5EF4-FFF2-40B4-BE49-F238E27FC236}">
                    <a16:creationId xmlns:a16="http://schemas.microsoft.com/office/drawing/2014/main" id="{69921EE2-D60E-43DB-8C3F-5AF34A87438C}"/>
                  </a:ext>
                </a:extLst>
              </p:cNvPr>
              <p:cNvSpPr/>
              <p:nvPr/>
            </p:nvSpPr>
            <p:spPr>
              <a:xfrm>
                <a:off x="10236546" y="4283948"/>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53" name="object 208">
                <a:extLst>
                  <a:ext uri="{FF2B5EF4-FFF2-40B4-BE49-F238E27FC236}">
                    <a16:creationId xmlns:a16="http://schemas.microsoft.com/office/drawing/2014/main" id="{C1243CAF-7D4A-4CD4-92A4-E107175C3D3C}"/>
                  </a:ext>
                </a:extLst>
              </p:cNvPr>
              <p:cNvSpPr/>
              <p:nvPr/>
            </p:nvSpPr>
            <p:spPr>
              <a:xfrm>
                <a:off x="10219481" y="4319084"/>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15" name="object 209">
              <a:extLst>
                <a:ext uri="{FF2B5EF4-FFF2-40B4-BE49-F238E27FC236}">
                  <a16:creationId xmlns:a16="http://schemas.microsoft.com/office/drawing/2014/main" id="{38C6C968-FA8B-4DCC-8EBD-B242E9571670}"/>
                </a:ext>
              </a:extLst>
            </p:cNvPr>
            <p:cNvGrpSpPr/>
            <p:nvPr/>
          </p:nvGrpSpPr>
          <p:grpSpPr>
            <a:xfrm>
              <a:off x="5619893" y="2001040"/>
              <a:ext cx="21453" cy="44430"/>
              <a:chOff x="9797293" y="3685473"/>
              <a:chExt cx="34290" cy="70485"/>
            </a:xfrm>
          </p:grpSpPr>
          <p:sp>
            <p:nvSpPr>
              <p:cNvPr id="548" name="object 210">
                <a:extLst>
                  <a:ext uri="{FF2B5EF4-FFF2-40B4-BE49-F238E27FC236}">
                    <a16:creationId xmlns:a16="http://schemas.microsoft.com/office/drawing/2014/main" id="{D9FD412A-AB0D-47AC-824F-34B56C4509BB}"/>
                  </a:ext>
                </a:extLst>
              </p:cNvPr>
              <p:cNvSpPr/>
              <p:nvPr/>
            </p:nvSpPr>
            <p:spPr>
              <a:xfrm>
                <a:off x="9814359" y="3685473"/>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49" name="object 211">
                <a:extLst>
                  <a:ext uri="{FF2B5EF4-FFF2-40B4-BE49-F238E27FC236}">
                    <a16:creationId xmlns:a16="http://schemas.microsoft.com/office/drawing/2014/main" id="{E192C328-E0D4-4F94-8560-67EB5177244C}"/>
                  </a:ext>
                </a:extLst>
              </p:cNvPr>
              <p:cNvSpPr/>
              <p:nvPr/>
            </p:nvSpPr>
            <p:spPr>
              <a:xfrm>
                <a:off x="9797293" y="3720616"/>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16" name="object 212">
              <a:extLst>
                <a:ext uri="{FF2B5EF4-FFF2-40B4-BE49-F238E27FC236}">
                  <a16:creationId xmlns:a16="http://schemas.microsoft.com/office/drawing/2014/main" id="{FECC3101-AC4F-4ED4-8273-C5E39ABE574E}"/>
                </a:ext>
              </a:extLst>
            </p:cNvPr>
            <p:cNvGrpSpPr/>
            <p:nvPr/>
          </p:nvGrpSpPr>
          <p:grpSpPr>
            <a:xfrm>
              <a:off x="5538335" y="1818021"/>
              <a:ext cx="21453" cy="44430"/>
              <a:chOff x="9666932" y="3395129"/>
              <a:chExt cx="34290" cy="70485"/>
            </a:xfrm>
          </p:grpSpPr>
          <p:sp>
            <p:nvSpPr>
              <p:cNvPr id="546" name="object 213">
                <a:extLst>
                  <a:ext uri="{FF2B5EF4-FFF2-40B4-BE49-F238E27FC236}">
                    <a16:creationId xmlns:a16="http://schemas.microsoft.com/office/drawing/2014/main" id="{0BC76581-130B-470B-8C53-E625356AB09A}"/>
                  </a:ext>
                </a:extLst>
              </p:cNvPr>
              <p:cNvSpPr/>
              <p:nvPr/>
            </p:nvSpPr>
            <p:spPr>
              <a:xfrm>
                <a:off x="9683997" y="3395129"/>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47" name="object 214">
                <a:extLst>
                  <a:ext uri="{FF2B5EF4-FFF2-40B4-BE49-F238E27FC236}">
                    <a16:creationId xmlns:a16="http://schemas.microsoft.com/office/drawing/2014/main" id="{D5DF6967-6380-4BCF-83CA-6A67E9B1B6AD}"/>
                  </a:ext>
                </a:extLst>
              </p:cNvPr>
              <p:cNvSpPr/>
              <p:nvPr/>
            </p:nvSpPr>
            <p:spPr>
              <a:xfrm>
                <a:off x="9666932" y="3430265"/>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17" name="object 215">
              <a:extLst>
                <a:ext uri="{FF2B5EF4-FFF2-40B4-BE49-F238E27FC236}">
                  <a16:creationId xmlns:a16="http://schemas.microsoft.com/office/drawing/2014/main" id="{2ADE0993-89BE-440C-AFA8-33748D467CA8}"/>
                </a:ext>
              </a:extLst>
            </p:cNvPr>
            <p:cNvGrpSpPr/>
            <p:nvPr/>
          </p:nvGrpSpPr>
          <p:grpSpPr>
            <a:xfrm>
              <a:off x="5479015" y="1751722"/>
              <a:ext cx="32576" cy="97667"/>
              <a:chOff x="9572117" y="3289951"/>
              <a:chExt cx="52069" cy="154940"/>
            </a:xfrm>
          </p:grpSpPr>
          <p:sp>
            <p:nvSpPr>
              <p:cNvPr id="542" name="object 216">
                <a:extLst>
                  <a:ext uri="{FF2B5EF4-FFF2-40B4-BE49-F238E27FC236}">
                    <a16:creationId xmlns:a16="http://schemas.microsoft.com/office/drawing/2014/main" id="{4252A99C-8C25-4429-9CDF-54439D17F8FA}"/>
                  </a:ext>
                </a:extLst>
              </p:cNvPr>
              <p:cNvSpPr/>
              <p:nvPr/>
            </p:nvSpPr>
            <p:spPr>
              <a:xfrm>
                <a:off x="9606967" y="3374392"/>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43" name="object 217">
                <a:extLst>
                  <a:ext uri="{FF2B5EF4-FFF2-40B4-BE49-F238E27FC236}">
                    <a16:creationId xmlns:a16="http://schemas.microsoft.com/office/drawing/2014/main" id="{1ECF845E-1D3D-4A15-ACC8-5558A45A4C9D}"/>
                  </a:ext>
                </a:extLst>
              </p:cNvPr>
              <p:cNvSpPr/>
              <p:nvPr/>
            </p:nvSpPr>
            <p:spPr>
              <a:xfrm>
                <a:off x="9589902" y="3409528"/>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44" name="object 218">
                <a:extLst>
                  <a:ext uri="{FF2B5EF4-FFF2-40B4-BE49-F238E27FC236}">
                    <a16:creationId xmlns:a16="http://schemas.microsoft.com/office/drawing/2014/main" id="{445ED0DC-70A5-481F-AE35-762A1371E472}"/>
                  </a:ext>
                </a:extLst>
              </p:cNvPr>
              <p:cNvSpPr/>
              <p:nvPr/>
            </p:nvSpPr>
            <p:spPr>
              <a:xfrm>
                <a:off x="9589194" y="3289951"/>
                <a:ext cx="0" cy="70485"/>
              </a:xfrm>
              <a:custGeom>
                <a:avLst/>
                <a:gdLst/>
                <a:ahLst/>
                <a:cxnLst/>
                <a:rect l="l" t="t" r="r" b="b"/>
                <a:pathLst>
                  <a:path h="70485">
                    <a:moveTo>
                      <a:pt x="0" y="0"/>
                    </a:moveTo>
                    <a:lnTo>
                      <a:pt x="0" y="70281"/>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45" name="object 219">
                <a:extLst>
                  <a:ext uri="{FF2B5EF4-FFF2-40B4-BE49-F238E27FC236}">
                    <a16:creationId xmlns:a16="http://schemas.microsoft.com/office/drawing/2014/main" id="{CC9C4EB1-AA76-44B7-A5DB-DAB7D8C3D809}"/>
                  </a:ext>
                </a:extLst>
              </p:cNvPr>
              <p:cNvSpPr/>
              <p:nvPr/>
            </p:nvSpPr>
            <p:spPr>
              <a:xfrm>
                <a:off x="9572117" y="3325093"/>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18" name="object 220">
              <a:extLst>
                <a:ext uri="{FF2B5EF4-FFF2-40B4-BE49-F238E27FC236}">
                  <a16:creationId xmlns:a16="http://schemas.microsoft.com/office/drawing/2014/main" id="{018034CD-44AA-4223-A319-FD432AC110D8}"/>
                </a:ext>
              </a:extLst>
            </p:cNvPr>
            <p:cNvGrpSpPr/>
            <p:nvPr/>
          </p:nvGrpSpPr>
          <p:grpSpPr>
            <a:xfrm>
              <a:off x="5362244" y="1659280"/>
              <a:ext cx="21453" cy="44430"/>
              <a:chOff x="9385473" y="3143299"/>
              <a:chExt cx="34290" cy="70485"/>
            </a:xfrm>
          </p:grpSpPr>
          <p:sp>
            <p:nvSpPr>
              <p:cNvPr id="540" name="object 221">
                <a:extLst>
                  <a:ext uri="{FF2B5EF4-FFF2-40B4-BE49-F238E27FC236}">
                    <a16:creationId xmlns:a16="http://schemas.microsoft.com/office/drawing/2014/main" id="{D2D039E0-B84E-44E4-8FBC-58D02E56558F}"/>
                  </a:ext>
                </a:extLst>
              </p:cNvPr>
              <p:cNvSpPr/>
              <p:nvPr/>
            </p:nvSpPr>
            <p:spPr>
              <a:xfrm>
                <a:off x="9402538" y="3143299"/>
                <a:ext cx="0" cy="70485"/>
              </a:xfrm>
              <a:custGeom>
                <a:avLst/>
                <a:gdLst/>
                <a:ahLst/>
                <a:cxnLst/>
                <a:rect l="l" t="t" r="r" b="b"/>
                <a:pathLst>
                  <a:path h="70485">
                    <a:moveTo>
                      <a:pt x="0" y="0"/>
                    </a:moveTo>
                    <a:lnTo>
                      <a:pt x="0" y="70269"/>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41" name="object 222">
                <a:extLst>
                  <a:ext uri="{FF2B5EF4-FFF2-40B4-BE49-F238E27FC236}">
                    <a16:creationId xmlns:a16="http://schemas.microsoft.com/office/drawing/2014/main" id="{0D95E528-5B87-4B8F-BFA0-AEB5012BA199}"/>
                  </a:ext>
                </a:extLst>
              </p:cNvPr>
              <p:cNvSpPr/>
              <p:nvPr/>
            </p:nvSpPr>
            <p:spPr>
              <a:xfrm>
                <a:off x="9385473" y="3178435"/>
                <a:ext cx="34290" cy="0"/>
              </a:xfrm>
              <a:custGeom>
                <a:avLst/>
                <a:gdLst/>
                <a:ahLst/>
                <a:cxnLst/>
                <a:rect l="l" t="t" r="r" b="b"/>
                <a:pathLst>
                  <a:path w="34290">
                    <a:moveTo>
                      <a:pt x="0" y="0"/>
                    </a:moveTo>
                    <a:lnTo>
                      <a:pt x="34137" y="0"/>
                    </a:lnTo>
                  </a:path>
                </a:pathLst>
              </a:custGeom>
              <a:ln w="9525">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19" name="object 223">
              <a:extLst>
                <a:ext uri="{FF2B5EF4-FFF2-40B4-BE49-F238E27FC236}">
                  <a16:creationId xmlns:a16="http://schemas.microsoft.com/office/drawing/2014/main" id="{3568BB7A-5FD6-4293-B4D3-F5F5AE15FAFF}"/>
                </a:ext>
              </a:extLst>
            </p:cNvPr>
            <p:cNvGrpSpPr/>
            <p:nvPr/>
          </p:nvGrpSpPr>
          <p:grpSpPr>
            <a:xfrm>
              <a:off x="8859410" y="2615486"/>
              <a:ext cx="21453" cy="38026"/>
              <a:chOff x="14975247" y="4660242"/>
              <a:chExt cx="34290" cy="60325"/>
            </a:xfrm>
          </p:grpSpPr>
          <p:sp>
            <p:nvSpPr>
              <p:cNvPr id="538" name="object 224">
                <a:extLst>
                  <a:ext uri="{FF2B5EF4-FFF2-40B4-BE49-F238E27FC236}">
                    <a16:creationId xmlns:a16="http://schemas.microsoft.com/office/drawing/2014/main" id="{4A397A33-1A87-4570-8BCB-F43DFE88715C}"/>
                  </a:ext>
                </a:extLst>
              </p:cNvPr>
              <p:cNvSpPr/>
              <p:nvPr/>
            </p:nvSpPr>
            <p:spPr>
              <a:xfrm>
                <a:off x="14992313"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39" name="object 225">
                <a:extLst>
                  <a:ext uri="{FF2B5EF4-FFF2-40B4-BE49-F238E27FC236}">
                    <a16:creationId xmlns:a16="http://schemas.microsoft.com/office/drawing/2014/main" id="{2FA9A40D-3D47-4DCB-A656-1DFDDCE6BAEB}"/>
                  </a:ext>
                </a:extLst>
              </p:cNvPr>
              <p:cNvSpPr/>
              <p:nvPr/>
            </p:nvSpPr>
            <p:spPr>
              <a:xfrm>
                <a:off x="14975247"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20" name="object 226">
              <a:extLst>
                <a:ext uri="{FF2B5EF4-FFF2-40B4-BE49-F238E27FC236}">
                  <a16:creationId xmlns:a16="http://schemas.microsoft.com/office/drawing/2014/main" id="{B45DCBE9-2C47-4590-9837-9FE514169C4E}"/>
                </a:ext>
              </a:extLst>
            </p:cNvPr>
            <p:cNvGrpSpPr/>
            <p:nvPr/>
          </p:nvGrpSpPr>
          <p:grpSpPr>
            <a:xfrm>
              <a:off x="8223507" y="2615486"/>
              <a:ext cx="25426" cy="38026"/>
              <a:chOff x="13958837" y="4660242"/>
              <a:chExt cx="40640" cy="60325"/>
            </a:xfrm>
          </p:grpSpPr>
          <p:sp>
            <p:nvSpPr>
              <p:cNvPr id="534" name="object 227">
                <a:extLst>
                  <a:ext uri="{FF2B5EF4-FFF2-40B4-BE49-F238E27FC236}">
                    <a16:creationId xmlns:a16="http://schemas.microsoft.com/office/drawing/2014/main" id="{C671BA40-552B-4CEC-A459-CEDE41A88A22}"/>
                  </a:ext>
                </a:extLst>
              </p:cNvPr>
              <p:cNvSpPr/>
              <p:nvPr/>
            </p:nvSpPr>
            <p:spPr>
              <a:xfrm>
                <a:off x="13982364"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35" name="object 228">
                <a:extLst>
                  <a:ext uri="{FF2B5EF4-FFF2-40B4-BE49-F238E27FC236}">
                    <a16:creationId xmlns:a16="http://schemas.microsoft.com/office/drawing/2014/main" id="{6C93B800-DBCC-4942-8ACE-D90311EC5E45}"/>
                  </a:ext>
                </a:extLst>
              </p:cNvPr>
              <p:cNvSpPr/>
              <p:nvPr/>
            </p:nvSpPr>
            <p:spPr>
              <a:xfrm>
                <a:off x="13965299"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36" name="object 229">
                <a:extLst>
                  <a:ext uri="{FF2B5EF4-FFF2-40B4-BE49-F238E27FC236}">
                    <a16:creationId xmlns:a16="http://schemas.microsoft.com/office/drawing/2014/main" id="{69CFC796-51B3-4E83-887C-B2DB1C885B07}"/>
                  </a:ext>
                </a:extLst>
              </p:cNvPr>
              <p:cNvSpPr/>
              <p:nvPr/>
            </p:nvSpPr>
            <p:spPr>
              <a:xfrm>
                <a:off x="13975902"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37" name="object 230">
                <a:extLst>
                  <a:ext uri="{FF2B5EF4-FFF2-40B4-BE49-F238E27FC236}">
                    <a16:creationId xmlns:a16="http://schemas.microsoft.com/office/drawing/2014/main" id="{1D4C1B39-BED5-44AA-92F3-CBA9CF550C8D}"/>
                  </a:ext>
                </a:extLst>
              </p:cNvPr>
              <p:cNvSpPr/>
              <p:nvPr/>
            </p:nvSpPr>
            <p:spPr>
              <a:xfrm>
                <a:off x="13958837"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21" name="object 231">
              <a:extLst>
                <a:ext uri="{FF2B5EF4-FFF2-40B4-BE49-F238E27FC236}">
                  <a16:creationId xmlns:a16="http://schemas.microsoft.com/office/drawing/2014/main" id="{8873D4BC-8565-4402-8757-C5CF2CFE959A}"/>
                </a:ext>
              </a:extLst>
            </p:cNvPr>
            <p:cNvGrpSpPr/>
            <p:nvPr/>
          </p:nvGrpSpPr>
          <p:grpSpPr>
            <a:xfrm>
              <a:off x="7943534" y="2615486"/>
              <a:ext cx="44893" cy="38026"/>
              <a:chOff x="13511336" y="4660242"/>
              <a:chExt cx="71755" cy="60325"/>
            </a:xfrm>
          </p:grpSpPr>
          <p:sp>
            <p:nvSpPr>
              <p:cNvPr id="528" name="object 232">
                <a:extLst>
                  <a:ext uri="{FF2B5EF4-FFF2-40B4-BE49-F238E27FC236}">
                    <a16:creationId xmlns:a16="http://schemas.microsoft.com/office/drawing/2014/main" id="{43BC24E6-64C6-4CF2-99B9-7A4257980E09}"/>
                  </a:ext>
                </a:extLst>
              </p:cNvPr>
              <p:cNvSpPr/>
              <p:nvPr/>
            </p:nvSpPr>
            <p:spPr>
              <a:xfrm>
                <a:off x="13565559"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29" name="object 233">
                <a:extLst>
                  <a:ext uri="{FF2B5EF4-FFF2-40B4-BE49-F238E27FC236}">
                    <a16:creationId xmlns:a16="http://schemas.microsoft.com/office/drawing/2014/main" id="{D039FBF3-5129-447C-9B75-60B1D3209BAD}"/>
                  </a:ext>
                </a:extLst>
              </p:cNvPr>
              <p:cNvSpPr/>
              <p:nvPr/>
            </p:nvSpPr>
            <p:spPr>
              <a:xfrm>
                <a:off x="13548492"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30" name="object 234">
                <a:extLst>
                  <a:ext uri="{FF2B5EF4-FFF2-40B4-BE49-F238E27FC236}">
                    <a16:creationId xmlns:a16="http://schemas.microsoft.com/office/drawing/2014/main" id="{B16E660C-D100-4879-B079-B7C0D73BE6B0}"/>
                  </a:ext>
                </a:extLst>
              </p:cNvPr>
              <p:cNvSpPr/>
              <p:nvPr/>
            </p:nvSpPr>
            <p:spPr>
              <a:xfrm>
                <a:off x="13549398"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31" name="object 235">
                <a:extLst>
                  <a:ext uri="{FF2B5EF4-FFF2-40B4-BE49-F238E27FC236}">
                    <a16:creationId xmlns:a16="http://schemas.microsoft.com/office/drawing/2014/main" id="{935EACAB-E17F-4544-8001-064BC07D6C10}"/>
                  </a:ext>
                </a:extLst>
              </p:cNvPr>
              <p:cNvSpPr/>
              <p:nvPr/>
            </p:nvSpPr>
            <p:spPr>
              <a:xfrm>
                <a:off x="13532333"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32" name="object 236">
                <a:extLst>
                  <a:ext uri="{FF2B5EF4-FFF2-40B4-BE49-F238E27FC236}">
                    <a16:creationId xmlns:a16="http://schemas.microsoft.com/office/drawing/2014/main" id="{A93093A0-BBED-4313-A80C-B4374DDDD983}"/>
                  </a:ext>
                </a:extLst>
              </p:cNvPr>
              <p:cNvSpPr/>
              <p:nvPr/>
            </p:nvSpPr>
            <p:spPr>
              <a:xfrm>
                <a:off x="13528401"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33" name="object 237">
                <a:extLst>
                  <a:ext uri="{FF2B5EF4-FFF2-40B4-BE49-F238E27FC236}">
                    <a16:creationId xmlns:a16="http://schemas.microsoft.com/office/drawing/2014/main" id="{90F7B3CC-680E-4587-87F5-F95D47033062}"/>
                  </a:ext>
                </a:extLst>
              </p:cNvPr>
              <p:cNvSpPr/>
              <p:nvPr/>
            </p:nvSpPr>
            <p:spPr>
              <a:xfrm>
                <a:off x="13511336"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22" name="object 238">
              <a:extLst>
                <a:ext uri="{FF2B5EF4-FFF2-40B4-BE49-F238E27FC236}">
                  <a16:creationId xmlns:a16="http://schemas.microsoft.com/office/drawing/2014/main" id="{CC22AB14-B377-4059-B64B-92785B21CFE0}"/>
                </a:ext>
              </a:extLst>
            </p:cNvPr>
            <p:cNvGrpSpPr/>
            <p:nvPr/>
          </p:nvGrpSpPr>
          <p:grpSpPr>
            <a:xfrm>
              <a:off x="7823256" y="2615486"/>
              <a:ext cx="31782" cy="38026"/>
              <a:chOff x="13319087" y="4660242"/>
              <a:chExt cx="50800" cy="60325"/>
            </a:xfrm>
          </p:grpSpPr>
          <p:sp>
            <p:nvSpPr>
              <p:cNvPr id="522" name="object 239">
                <a:extLst>
                  <a:ext uri="{FF2B5EF4-FFF2-40B4-BE49-F238E27FC236}">
                    <a16:creationId xmlns:a16="http://schemas.microsoft.com/office/drawing/2014/main" id="{35EAEC41-5D48-4C69-A6FF-7229E7574B6D}"/>
                  </a:ext>
                </a:extLst>
              </p:cNvPr>
              <p:cNvSpPr/>
              <p:nvPr/>
            </p:nvSpPr>
            <p:spPr>
              <a:xfrm>
                <a:off x="13352300"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23" name="object 240">
                <a:extLst>
                  <a:ext uri="{FF2B5EF4-FFF2-40B4-BE49-F238E27FC236}">
                    <a16:creationId xmlns:a16="http://schemas.microsoft.com/office/drawing/2014/main" id="{EFB6A7BC-BA7C-4B03-B154-7DAB0E3BF65B}"/>
                  </a:ext>
                </a:extLst>
              </p:cNvPr>
              <p:cNvSpPr/>
              <p:nvPr/>
            </p:nvSpPr>
            <p:spPr>
              <a:xfrm>
                <a:off x="13335235"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24" name="object 241">
                <a:extLst>
                  <a:ext uri="{FF2B5EF4-FFF2-40B4-BE49-F238E27FC236}">
                    <a16:creationId xmlns:a16="http://schemas.microsoft.com/office/drawing/2014/main" id="{A9AAD1A9-E137-4DD6-ABC8-E315CCB51455}"/>
                  </a:ext>
                </a:extLst>
              </p:cNvPr>
              <p:cNvSpPr/>
              <p:nvPr/>
            </p:nvSpPr>
            <p:spPr>
              <a:xfrm>
                <a:off x="13344227"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25" name="object 242">
                <a:extLst>
                  <a:ext uri="{FF2B5EF4-FFF2-40B4-BE49-F238E27FC236}">
                    <a16:creationId xmlns:a16="http://schemas.microsoft.com/office/drawing/2014/main" id="{05F5C133-F122-42DE-86BD-A3643CE8FACA}"/>
                  </a:ext>
                </a:extLst>
              </p:cNvPr>
              <p:cNvSpPr/>
              <p:nvPr/>
            </p:nvSpPr>
            <p:spPr>
              <a:xfrm>
                <a:off x="13327161"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26" name="object 243">
                <a:extLst>
                  <a:ext uri="{FF2B5EF4-FFF2-40B4-BE49-F238E27FC236}">
                    <a16:creationId xmlns:a16="http://schemas.microsoft.com/office/drawing/2014/main" id="{D4399CCC-02ED-4CBF-936E-6770EC9028B3}"/>
                  </a:ext>
                </a:extLst>
              </p:cNvPr>
              <p:cNvSpPr/>
              <p:nvPr/>
            </p:nvSpPr>
            <p:spPr>
              <a:xfrm>
                <a:off x="13336152"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27" name="object 244">
                <a:extLst>
                  <a:ext uri="{FF2B5EF4-FFF2-40B4-BE49-F238E27FC236}">
                    <a16:creationId xmlns:a16="http://schemas.microsoft.com/office/drawing/2014/main" id="{88DD6F14-0F0A-4906-AE45-13F8582ACB63}"/>
                  </a:ext>
                </a:extLst>
              </p:cNvPr>
              <p:cNvSpPr/>
              <p:nvPr/>
            </p:nvSpPr>
            <p:spPr>
              <a:xfrm>
                <a:off x="13319087"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23" name="object 245">
              <a:extLst>
                <a:ext uri="{FF2B5EF4-FFF2-40B4-BE49-F238E27FC236}">
                  <a16:creationId xmlns:a16="http://schemas.microsoft.com/office/drawing/2014/main" id="{15A18C6B-D2E9-4BCF-84A2-6A08951206A5}"/>
                </a:ext>
              </a:extLst>
            </p:cNvPr>
            <p:cNvGrpSpPr/>
            <p:nvPr/>
          </p:nvGrpSpPr>
          <p:grpSpPr>
            <a:xfrm>
              <a:off x="7685791" y="2615486"/>
              <a:ext cx="52044" cy="38026"/>
              <a:chOff x="13099367" y="4660242"/>
              <a:chExt cx="83185" cy="60325"/>
            </a:xfrm>
          </p:grpSpPr>
          <p:sp>
            <p:nvSpPr>
              <p:cNvPr id="512" name="object 246">
                <a:extLst>
                  <a:ext uri="{FF2B5EF4-FFF2-40B4-BE49-F238E27FC236}">
                    <a16:creationId xmlns:a16="http://schemas.microsoft.com/office/drawing/2014/main" id="{78C84DC5-3334-47D8-8FA2-E9511583D0C8}"/>
                  </a:ext>
                </a:extLst>
              </p:cNvPr>
              <p:cNvSpPr/>
              <p:nvPr/>
            </p:nvSpPr>
            <p:spPr>
              <a:xfrm>
                <a:off x="13164901"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13" name="object 247">
                <a:extLst>
                  <a:ext uri="{FF2B5EF4-FFF2-40B4-BE49-F238E27FC236}">
                    <a16:creationId xmlns:a16="http://schemas.microsoft.com/office/drawing/2014/main" id="{A5EF8CFE-45B3-4F4A-9204-0FDF470DE8C8}"/>
                  </a:ext>
                </a:extLst>
              </p:cNvPr>
              <p:cNvSpPr/>
              <p:nvPr/>
            </p:nvSpPr>
            <p:spPr>
              <a:xfrm>
                <a:off x="13147836"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14" name="object 248">
                <a:extLst>
                  <a:ext uri="{FF2B5EF4-FFF2-40B4-BE49-F238E27FC236}">
                    <a16:creationId xmlns:a16="http://schemas.microsoft.com/office/drawing/2014/main" id="{079308E0-C35A-452D-884C-67F731830D4E}"/>
                  </a:ext>
                </a:extLst>
              </p:cNvPr>
              <p:cNvSpPr/>
              <p:nvPr/>
            </p:nvSpPr>
            <p:spPr>
              <a:xfrm>
                <a:off x="13140667"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15" name="object 249">
                <a:extLst>
                  <a:ext uri="{FF2B5EF4-FFF2-40B4-BE49-F238E27FC236}">
                    <a16:creationId xmlns:a16="http://schemas.microsoft.com/office/drawing/2014/main" id="{00C359F0-4E17-403E-A826-C8687795DDA2}"/>
                  </a:ext>
                </a:extLst>
              </p:cNvPr>
              <p:cNvSpPr/>
              <p:nvPr/>
            </p:nvSpPr>
            <p:spPr>
              <a:xfrm>
                <a:off x="13123602"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16" name="object 250">
                <a:extLst>
                  <a:ext uri="{FF2B5EF4-FFF2-40B4-BE49-F238E27FC236}">
                    <a16:creationId xmlns:a16="http://schemas.microsoft.com/office/drawing/2014/main" id="{70E2DD1A-2340-4780-AF42-0F373BFCF436}"/>
                  </a:ext>
                </a:extLst>
              </p:cNvPr>
              <p:cNvSpPr/>
              <p:nvPr/>
            </p:nvSpPr>
            <p:spPr>
              <a:xfrm>
                <a:off x="13132593"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17" name="object 251">
                <a:extLst>
                  <a:ext uri="{FF2B5EF4-FFF2-40B4-BE49-F238E27FC236}">
                    <a16:creationId xmlns:a16="http://schemas.microsoft.com/office/drawing/2014/main" id="{F796CBEC-8E33-40AF-BB0D-9F85E0E20B1B}"/>
                  </a:ext>
                </a:extLst>
              </p:cNvPr>
              <p:cNvSpPr/>
              <p:nvPr/>
            </p:nvSpPr>
            <p:spPr>
              <a:xfrm>
                <a:off x="13115528"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18" name="object 252">
                <a:extLst>
                  <a:ext uri="{FF2B5EF4-FFF2-40B4-BE49-F238E27FC236}">
                    <a16:creationId xmlns:a16="http://schemas.microsoft.com/office/drawing/2014/main" id="{EFDEC5FE-95EB-4AE5-8669-7E2163B29DD5}"/>
                  </a:ext>
                </a:extLst>
              </p:cNvPr>
              <p:cNvSpPr/>
              <p:nvPr/>
            </p:nvSpPr>
            <p:spPr>
              <a:xfrm>
                <a:off x="13124520"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19" name="object 253">
                <a:extLst>
                  <a:ext uri="{FF2B5EF4-FFF2-40B4-BE49-F238E27FC236}">
                    <a16:creationId xmlns:a16="http://schemas.microsoft.com/office/drawing/2014/main" id="{A1F33267-881E-45F6-8F09-5CFDC66183D3}"/>
                  </a:ext>
                </a:extLst>
              </p:cNvPr>
              <p:cNvSpPr/>
              <p:nvPr/>
            </p:nvSpPr>
            <p:spPr>
              <a:xfrm>
                <a:off x="13107441"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20" name="object 254">
                <a:extLst>
                  <a:ext uri="{FF2B5EF4-FFF2-40B4-BE49-F238E27FC236}">
                    <a16:creationId xmlns:a16="http://schemas.microsoft.com/office/drawing/2014/main" id="{2B9BE624-E25E-41E3-95D4-938E61887A07}"/>
                  </a:ext>
                </a:extLst>
              </p:cNvPr>
              <p:cNvSpPr/>
              <p:nvPr/>
            </p:nvSpPr>
            <p:spPr>
              <a:xfrm>
                <a:off x="13116432" y="466024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21" name="object 255">
                <a:extLst>
                  <a:ext uri="{FF2B5EF4-FFF2-40B4-BE49-F238E27FC236}">
                    <a16:creationId xmlns:a16="http://schemas.microsoft.com/office/drawing/2014/main" id="{085A1426-C5A8-4C19-B989-E88F968DBD10}"/>
                  </a:ext>
                </a:extLst>
              </p:cNvPr>
              <p:cNvSpPr/>
              <p:nvPr/>
            </p:nvSpPr>
            <p:spPr>
              <a:xfrm>
                <a:off x="13099367" y="46901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24" name="object 256">
              <a:extLst>
                <a:ext uri="{FF2B5EF4-FFF2-40B4-BE49-F238E27FC236}">
                  <a16:creationId xmlns:a16="http://schemas.microsoft.com/office/drawing/2014/main" id="{66970A94-FD6E-4DF0-B900-57ADBD72F924}"/>
                </a:ext>
              </a:extLst>
            </p:cNvPr>
            <p:cNvGrpSpPr/>
            <p:nvPr/>
          </p:nvGrpSpPr>
          <p:grpSpPr>
            <a:xfrm>
              <a:off x="7408852" y="2556419"/>
              <a:ext cx="65948" cy="38026"/>
              <a:chOff x="12656715" y="4566536"/>
              <a:chExt cx="105410" cy="60325"/>
            </a:xfrm>
          </p:grpSpPr>
          <p:sp>
            <p:nvSpPr>
              <p:cNvPr id="502" name="object 257">
                <a:extLst>
                  <a:ext uri="{FF2B5EF4-FFF2-40B4-BE49-F238E27FC236}">
                    <a16:creationId xmlns:a16="http://schemas.microsoft.com/office/drawing/2014/main" id="{C021D049-26C2-4044-9EE0-3BEE41D33353}"/>
                  </a:ext>
                </a:extLst>
              </p:cNvPr>
              <p:cNvSpPr/>
              <p:nvPr/>
            </p:nvSpPr>
            <p:spPr>
              <a:xfrm>
                <a:off x="12744858" y="45665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03" name="object 258">
                <a:extLst>
                  <a:ext uri="{FF2B5EF4-FFF2-40B4-BE49-F238E27FC236}">
                    <a16:creationId xmlns:a16="http://schemas.microsoft.com/office/drawing/2014/main" id="{E99E82ED-03C6-4C08-AE1D-363CFC51B0A8}"/>
                  </a:ext>
                </a:extLst>
              </p:cNvPr>
              <p:cNvSpPr/>
              <p:nvPr/>
            </p:nvSpPr>
            <p:spPr>
              <a:xfrm>
                <a:off x="12727793" y="45964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04" name="object 259">
                <a:extLst>
                  <a:ext uri="{FF2B5EF4-FFF2-40B4-BE49-F238E27FC236}">
                    <a16:creationId xmlns:a16="http://schemas.microsoft.com/office/drawing/2014/main" id="{3EDCC75E-9B71-492C-984C-B7437ADBADFB}"/>
                  </a:ext>
                </a:extLst>
              </p:cNvPr>
              <p:cNvSpPr/>
              <p:nvPr/>
            </p:nvSpPr>
            <p:spPr>
              <a:xfrm>
                <a:off x="12728710" y="45665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05" name="object 260">
                <a:extLst>
                  <a:ext uri="{FF2B5EF4-FFF2-40B4-BE49-F238E27FC236}">
                    <a16:creationId xmlns:a16="http://schemas.microsoft.com/office/drawing/2014/main" id="{A055CBA9-3DC4-4E9C-873F-958D5E40F3B3}"/>
                  </a:ext>
                </a:extLst>
              </p:cNvPr>
              <p:cNvSpPr/>
              <p:nvPr/>
            </p:nvSpPr>
            <p:spPr>
              <a:xfrm>
                <a:off x="12711633" y="45964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06" name="object 261">
                <a:extLst>
                  <a:ext uri="{FF2B5EF4-FFF2-40B4-BE49-F238E27FC236}">
                    <a16:creationId xmlns:a16="http://schemas.microsoft.com/office/drawing/2014/main" id="{36F4AF9A-E272-4606-AB79-9A434341213E}"/>
                  </a:ext>
                </a:extLst>
              </p:cNvPr>
              <p:cNvSpPr/>
              <p:nvPr/>
            </p:nvSpPr>
            <p:spPr>
              <a:xfrm>
                <a:off x="12720624" y="45665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07" name="object 262">
                <a:extLst>
                  <a:ext uri="{FF2B5EF4-FFF2-40B4-BE49-F238E27FC236}">
                    <a16:creationId xmlns:a16="http://schemas.microsoft.com/office/drawing/2014/main" id="{FE44139E-BC8B-4D1B-A7F8-0B23EE694E3D}"/>
                  </a:ext>
                </a:extLst>
              </p:cNvPr>
              <p:cNvSpPr/>
              <p:nvPr/>
            </p:nvSpPr>
            <p:spPr>
              <a:xfrm>
                <a:off x="12703559" y="45964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08" name="object 263">
                <a:extLst>
                  <a:ext uri="{FF2B5EF4-FFF2-40B4-BE49-F238E27FC236}">
                    <a16:creationId xmlns:a16="http://schemas.microsoft.com/office/drawing/2014/main" id="{86424644-CDD3-4309-8BF2-0A690E2A0FDE}"/>
                  </a:ext>
                </a:extLst>
              </p:cNvPr>
              <p:cNvSpPr/>
              <p:nvPr/>
            </p:nvSpPr>
            <p:spPr>
              <a:xfrm>
                <a:off x="12699627" y="45665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09" name="object 264">
                <a:extLst>
                  <a:ext uri="{FF2B5EF4-FFF2-40B4-BE49-F238E27FC236}">
                    <a16:creationId xmlns:a16="http://schemas.microsoft.com/office/drawing/2014/main" id="{387F386A-B45A-458D-AB5A-1D0FE0471117}"/>
                  </a:ext>
                </a:extLst>
              </p:cNvPr>
              <p:cNvSpPr/>
              <p:nvPr/>
            </p:nvSpPr>
            <p:spPr>
              <a:xfrm>
                <a:off x="12682562" y="45964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10" name="object 265">
                <a:extLst>
                  <a:ext uri="{FF2B5EF4-FFF2-40B4-BE49-F238E27FC236}">
                    <a16:creationId xmlns:a16="http://schemas.microsoft.com/office/drawing/2014/main" id="{DF0FC828-3D5B-4C4B-A652-E9143EE5BA56}"/>
                  </a:ext>
                </a:extLst>
              </p:cNvPr>
              <p:cNvSpPr/>
              <p:nvPr/>
            </p:nvSpPr>
            <p:spPr>
              <a:xfrm>
                <a:off x="12673780" y="45665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11" name="object 266">
                <a:extLst>
                  <a:ext uri="{FF2B5EF4-FFF2-40B4-BE49-F238E27FC236}">
                    <a16:creationId xmlns:a16="http://schemas.microsoft.com/office/drawing/2014/main" id="{536E9A5C-FD6C-4ECF-9F82-B2A372F19A58}"/>
                  </a:ext>
                </a:extLst>
              </p:cNvPr>
              <p:cNvSpPr/>
              <p:nvPr/>
            </p:nvSpPr>
            <p:spPr>
              <a:xfrm>
                <a:off x="12656715" y="45964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25" name="object 267">
              <a:extLst>
                <a:ext uri="{FF2B5EF4-FFF2-40B4-BE49-F238E27FC236}">
                  <a16:creationId xmlns:a16="http://schemas.microsoft.com/office/drawing/2014/main" id="{242D72A6-269A-42C6-9115-32062990E14B}"/>
                </a:ext>
              </a:extLst>
            </p:cNvPr>
            <p:cNvGrpSpPr/>
            <p:nvPr/>
          </p:nvGrpSpPr>
          <p:grpSpPr>
            <a:xfrm>
              <a:off x="7363367" y="2556419"/>
              <a:ext cx="21453" cy="38026"/>
              <a:chOff x="12584013" y="4566536"/>
              <a:chExt cx="34290" cy="60325"/>
            </a:xfrm>
          </p:grpSpPr>
          <p:sp>
            <p:nvSpPr>
              <p:cNvPr id="500" name="object 268">
                <a:extLst>
                  <a:ext uri="{FF2B5EF4-FFF2-40B4-BE49-F238E27FC236}">
                    <a16:creationId xmlns:a16="http://schemas.microsoft.com/office/drawing/2014/main" id="{6B8F96B8-0CC5-46F2-8E74-21F869A3838F}"/>
                  </a:ext>
                </a:extLst>
              </p:cNvPr>
              <p:cNvSpPr/>
              <p:nvPr/>
            </p:nvSpPr>
            <p:spPr>
              <a:xfrm>
                <a:off x="12601078" y="45665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01" name="object 269">
                <a:extLst>
                  <a:ext uri="{FF2B5EF4-FFF2-40B4-BE49-F238E27FC236}">
                    <a16:creationId xmlns:a16="http://schemas.microsoft.com/office/drawing/2014/main" id="{819CE29A-E993-4493-9B92-0F31D68A5241}"/>
                  </a:ext>
                </a:extLst>
              </p:cNvPr>
              <p:cNvSpPr/>
              <p:nvPr/>
            </p:nvSpPr>
            <p:spPr>
              <a:xfrm>
                <a:off x="12584013" y="45964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26" name="object 270">
              <a:extLst>
                <a:ext uri="{FF2B5EF4-FFF2-40B4-BE49-F238E27FC236}">
                  <a16:creationId xmlns:a16="http://schemas.microsoft.com/office/drawing/2014/main" id="{F0F613DC-031B-4374-8CA4-1107581C611D}"/>
                </a:ext>
              </a:extLst>
            </p:cNvPr>
            <p:cNvGrpSpPr/>
            <p:nvPr/>
          </p:nvGrpSpPr>
          <p:grpSpPr>
            <a:xfrm>
              <a:off x="7292609" y="2556419"/>
              <a:ext cx="41714" cy="38026"/>
              <a:chOff x="12470916" y="4566536"/>
              <a:chExt cx="66675" cy="60325"/>
            </a:xfrm>
          </p:grpSpPr>
          <p:sp>
            <p:nvSpPr>
              <p:cNvPr id="490" name="object 271">
                <a:extLst>
                  <a:ext uri="{FF2B5EF4-FFF2-40B4-BE49-F238E27FC236}">
                    <a16:creationId xmlns:a16="http://schemas.microsoft.com/office/drawing/2014/main" id="{7D3CA9C7-5BB5-4D3C-B5F5-1A785A6CCADD}"/>
                  </a:ext>
                </a:extLst>
              </p:cNvPr>
              <p:cNvSpPr/>
              <p:nvPr/>
            </p:nvSpPr>
            <p:spPr>
              <a:xfrm>
                <a:off x="12520302" y="45665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91" name="object 272">
                <a:extLst>
                  <a:ext uri="{FF2B5EF4-FFF2-40B4-BE49-F238E27FC236}">
                    <a16:creationId xmlns:a16="http://schemas.microsoft.com/office/drawing/2014/main" id="{D5E1FFF2-684A-4B52-9C2B-7BDA3EEAF8D3}"/>
                  </a:ext>
                </a:extLst>
              </p:cNvPr>
              <p:cNvSpPr/>
              <p:nvPr/>
            </p:nvSpPr>
            <p:spPr>
              <a:xfrm>
                <a:off x="12503236" y="45964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92" name="object 273">
                <a:extLst>
                  <a:ext uri="{FF2B5EF4-FFF2-40B4-BE49-F238E27FC236}">
                    <a16:creationId xmlns:a16="http://schemas.microsoft.com/office/drawing/2014/main" id="{5FFA1D7C-4A45-4246-9273-6B41061FFCD0}"/>
                  </a:ext>
                </a:extLst>
              </p:cNvPr>
              <p:cNvSpPr/>
              <p:nvPr/>
            </p:nvSpPr>
            <p:spPr>
              <a:xfrm>
                <a:off x="12512216" y="45665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93" name="object 274">
                <a:extLst>
                  <a:ext uri="{FF2B5EF4-FFF2-40B4-BE49-F238E27FC236}">
                    <a16:creationId xmlns:a16="http://schemas.microsoft.com/office/drawing/2014/main" id="{49DB55B8-AC69-4FC8-95AB-23540ADC9C73}"/>
                  </a:ext>
                </a:extLst>
              </p:cNvPr>
              <p:cNvSpPr/>
              <p:nvPr/>
            </p:nvSpPr>
            <p:spPr>
              <a:xfrm>
                <a:off x="12495150" y="45964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94" name="object 275">
                <a:extLst>
                  <a:ext uri="{FF2B5EF4-FFF2-40B4-BE49-F238E27FC236}">
                    <a16:creationId xmlns:a16="http://schemas.microsoft.com/office/drawing/2014/main" id="{3252F5CB-085A-4808-BCEA-B7C8371DB057}"/>
                  </a:ext>
                </a:extLst>
              </p:cNvPr>
              <p:cNvSpPr/>
              <p:nvPr/>
            </p:nvSpPr>
            <p:spPr>
              <a:xfrm>
                <a:off x="12504142" y="45665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95" name="object 276">
                <a:extLst>
                  <a:ext uri="{FF2B5EF4-FFF2-40B4-BE49-F238E27FC236}">
                    <a16:creationId xmlns:a16="http://schemas.microsoft.com/office/drawing/2014/main" id="{17D1E627-E51D-4DA2-B622-89B275FB00E2}"/>
                  </a:ext>
                </a:extLst>
              </p:cNvPr>
              <p:cNvSpPr/>
              <p:nvPr/>
            </p:nvSpPr>
            <p:spPr>
              <a:xfrm>
                <a:off x="12487077" y="45964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96" name="object 277">
                <a:extLst>
                  <a:ext uri="{FF2B5EF4-FFF2-40B4-BE49-F238E27FC236}">
                    <a16:creationId xmlns:a16="http://schemas.microsoft.com/office/drawing/2014/main" id="{73515AAA-88E3-48F8-B856-EA390568491F}"/>
                  </a:ext>
                </a:extLst>
              </p:cNvPr>
              <p:cNvSpPr/>
              <p:nvPr/>
            </p:nvSpPr>
            <p:spPr>
              <a:xfrm>
                <a:off x="12496068" y="45665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97" name="object 278">
                <a:extLst>
                  <a:ext uri="{FF2B5EF4-FFF2-40B4-BE49-F238E27FC236}">
                    <a16:creationId xmlns:a16="http://schemas.microsoft.com/office/drawing/2014/main" id="{603D4D93-FADF-4945-94C3-4368BB785ADF}"/>
                  </a:ext>
                </a:extLst>
              </p:cNvPr>
              <p:cNvSpPr/>
              <p:nvPr/>
            </p:nvSpPr>
            <p:spPr>
              <a:xfrm>
                <a:off x="12479002" y="45964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98" name="object 279">
                <a:extLst>
                  <a:ext uri="{FF2B5EF4-FFF2-40B4-BE49-F238E27FC236}">
                    <a16:creationId xmlns:a16="http://schemas.microsoft.com/office/drawing/2014/main" id="{594F3CBE-58D6-46F9-A3F0-D617081BF587}"/>
                  </a:ext>
                </a:extLst>
              </p:cNvPr>
              <p:cNvSpPr/>
              <p:nvPr/>
            </p:nvSpPr>
            <p:spPr>
              <a:xfrm>
                <a:off x="12487993" y="45665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99" name="object 280">
                <a:extLst>
                  <a:ext uri="{FF2B5EF4-FFF2-40B4-BE49-F238E27FC236}">
                    <a16:creationId xmlns:a16="http://schemas.microsoft.com/office/drawing/2014/main" id="{BF151F23-3B49-45A0-A2CE-F2B6D83B91D6}"/>
                  </a:ext>
                </a:extLst>
              </p:cNvPr>
              <p:cNvSpPr/>
              <p:nvPr/>
            </p:nvSpPr>
            <p:spPr>
              <a:xfrm>
                <a:off x="12470916" y="45964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27" name="object 281">
              <a:extLst>
                <a:ext uri="{FF2B5EF4-FFF2-40B4-BE49-F238E27FC236}">
                  <a16:creationId xmlns:a16="http://schemas.microsoft.com/office/drawing/2014/main" id="{82821BD2-1C10-43BC-A68F-B28F39A706C7}"/>
                </a:ext>
              </a:extLst>
            </p:cNvPr>
            <p:cNvGrpSpPr/>
            <p:nvPr/>
          </p:nvGrpSpPr>
          <p:grpSpPr>
            <a:xfrm>
              <a:off x="7163168" y="2504481"/>
              <a:ext cx="102498" cy="89661"/>
              <a:chOff x="12264020" y="4484141"/>
              <a:chExt cx="163830" cy="142240"/>
            </a:xfrm>
          </p:grpSpPr>
          <p:sp>
            <p:nvSpPr>
              <p:cNvPr id="480" name="object 282">
                <a:extLst>
                  <a:ext uri="{FF2B5EF4-FFF2-40B4-BE49-F238E27FC236}">
                    <a16:creationId xmlns:a16="http://schemas.microsoft.com/office/drawing/2014/main" id="{E4F8C6F1-90BB-4782-8A4D-E055053AB0DD}"/>
                  </a:ext>
                </a:extLst>
              </p:cNvPr>
              <p:cNvSpPr/>
              <p:nvPr/>
            </p:nvSpPr>
            <p:spPr>
              <a:xfrm>
                <a:off x="12410442" y="4566536"/>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81" name="object 283">
                <a:extLst>
                  <a:ext uri="{FF2B5EF4-FFF2-40B4-BE49-F238E27FC236}">
                    <a16:creationId xmlns:a16="http://schemas.microsoft.com/office/drawing/2014/main" id="{C3EC1667-C00B-4F0D-A086-C5BF8C8FB109}"/>
                  </a:ext>
                </a:extLst>
              </p:cNvPr>
              <p:cNvSpPr/>
              <p:nvPr/>
            </p:nvSpPr>
            <p:spPr>
              <a:xfrm>
                <a:off x="12393376" y="4596457"/>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82" name="object 284">
                <a:extLst>
                  <a:ext uri="{FF2B5EF4-FFF2-40B4-BE49-F238E27FC236}">
                    <a16:creationId xmlns:a16="http://schemas.microsoft.com/office/drawing/2014/main" id="{C42AB6BD-0260-42B9-B7A0-E970432C908B}"/>
                  </a:ext>
                </a:extLst>
              </p:cNvPr>
              <p:cNvSpPr/>
              <p:nvPr/>
            </p:nvSpPr>
            <p:spPr>
              <a:xfrm>
                <a:off x="12387820" y="4526147"/>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83" name="object 285">
                <a:extLst>
                  <a:ext uri="{FF2B5EF4-FFF2-40B4-BE49-F238E27FC236}">
                    <a16:creationId xmlns:a16="http://schemas.microsoft.com/office/drawing/2014/main" id="{9B9D67EF-48B9-49BD-8745-DF02827964D7}"/>
                  </a:ext>
                </a:extLst>
              </p:cNvPr>
              <p:cNvSpPr/>
              <p:nvPr/>
            </p:nvSpPr>
            <p:spPr>
              <a:xfrm>
                <a:off x="12370755" y="4556069"/>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84" name="object 286">
                <a:extLst>
                  <a:ext uri="{FF2B5EF4-FFF2-40B4-BE49-F238E27FC236}">
                    <a16:creationId xmlns:a16="http://schemas.microsoft.com/office/drawing/2014/main" id="{8373B93D-C4A4-4B65-AA9C-71230938C1AB}"/>
                  </a:ext>
                </a:extLst>
              </p:cNvPr>
              <p:cNvSpPr/>
              <p:nvPr/>
            </p:nvSpPr>
            <p:spPr>
              <a:xfrm>
                <a:off x="12358749" y="4526147"/>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85" name="object 287">
                <a:extLst>
                  <a:ext uri="{FF2B5EF4-FFF2-40B4-BE49-F238E27FC236}">
                    <a16:creationId xmlns:a16="http://schemas.microsoft.com/office/drawing/2014/main" id="{5338922C-3990-4B82-BAE9-4DFB7899CC21}"/>
                  </a:ext>
                </a:extLst>
              </p:cNvPr>
              <p:cNvSpPr/>
              <p:nvPr/>
            </p:nvSpPr>
            <p:spPr>
              <a:xfrm>
                <a:off x="12341683" y="4556069"/>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86" name="object 288">
                <a:extLst>
                  <a:ext uri="{FF2B5EF4-FFF2-40B4-BE49-F238E27FC236}">
                    <a16:creationId xmlns:a16="http://schemas.microsoft.com/office/drawing/2014/main" id="{06AB507A-99DB-48C9-B234-EB8C67650DA9}"/>
                  </a:ext>
                </a:extLst>
              </p:cNvPr>
              <p:cNvSpPr/>
              <p:nvPr/>
            </p:nvSpPr>
            <p:spPr>
              <a:xfrm>
                <a:off x="12307044" y="448414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87" name="object 289">
                <a:extLst>
                  <a:ext uri="{FF2B5EF4-FFF2-40B4-BE49-F238E27FC236}">
                    <a16:creationId xmlns:a16="http://schemas.microsoft.com/office/drawing/2014/main" id="{B4F2B11D-0B0D-473C-B184-7E7EB7E34138}"/>
                  </a:ext>
                </a:extLst>
              </p:cNvPr>
              <p:cNvSpPr/>
              <p:nvPr/>
            </p:nvSpPr>
            <p:spPr>
              <a:xfrm>
                <a:off x="12289977" y="4514068"/>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88" name="object 290">
                <a:extLst>
                  <a:ext uri="{FF2B5EF4-FFF2-40B4-BE49-F238E27FC236}">
                    <a16:creationId xmlns:a16="http://schemas.microsoft.com/office/drawing/2014/main" id="{EC9C73A8-E95D-4B67-BF45-0D7D2D529B48}"/>
                  </a:ext>
                </a:extLst>
              </p:cNvPr>
              <p:cNvSpPr/>
              <p:nvPr/>
            </p:nvSpPr>
            <p:spPr>
              <a:xfrm>
                <a:off x="12281098" y="448414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89" name="object 291">
                <a:extLst>
                  <a:ext uri="{FF2B5EF4-FFF2-40B4-BE49-F238E27FC236}">
                    <a16:creationId xmlns:a16="http://schemas.microsoft.com/office/drawing/2014/main" id="{FCE70750-B50A-4758-9C22-2E63E69A398F}"/>
                  </a:ext>
                </a:extLst>
              </p:cNvPr>
              <p:cNvSpPr/>
              <p:nvPr/>
            </p:nvSpPr>
            <p:spPr>
              <a:xfrm>
                <a:off x="12264020" y="4514068"/>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28" name="object 292">
              <a:extLst>
                <a:ext uri="{FF2B5EF4-FFF2-40B4-BE49-F238E27FC236}">
                  <a16:creationId xmlns:a16="http://schemas.microsoft.com/office/drawing/2014/main" id="{DE59EC25-80E4-4198-9EAA-4CCCF4EFD25B}"/>
                </a:ext>
              </a:extLst>
            </p:cNvPr>
            <p:cNvGrpSpPr/>
            <p:nvPr/>
          </p:nvGrpSpPr>
          <p:grpSpPr>
            <a:xfrm>
              <a:off x="7031771" y="2484115"/>
              <a:ext cx="65153" cy="58440"/>
              <a:chOff x="12053999" y="4451833"/>
              <a:chExt cx="104139" cy="92710"/>
            </a:xfrm>
          </p:grpSpPr>
          <p:sp>
            <p:nvSpPr>
              <p:cNvPr id="472" name="object 293">
                <a:extLst>
                  <a:ext uri="{FF2B5EF4-FFF2-40B4-BE49-F238E27FC236}">
                    <a16:creationId xmlns:a16="http://schemas.microsoft.com/office/drawing/2014/main" id="{A2A8EDD3-6C0F-4DDD-893F-FDFE43F3EBC5}"/>
                  </a:ext>
                </a:extLst>
              </p:cNvPr>
              <p:cNvSpPr/>
              <p:nvPr/>
            </p:nvSpPr>
            <p:spPr>
              <a:xfrm>
                <a:off x="12140542" y="448414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73" name="object 294">
                <a:extLst>
                  <a:ext uri="{FF2B5EF4-FFF2-40B4-BE49-F238E27FC236}">
                    <a16:creationId xmlns:a16="http://schemas.microsoft.com/office/drawing/2014/main" id="{1597F760-0E6C-4257-AC23-E90374CDAA35}"/>
                  </a:ext>
                </a:extLst>
              </p:cNvPr>
              <p:cNvSpPr/>
              <p:nvPr/>
            </p:nvSpPr>
            <p:spPr>
              <a:xfrm>
                <a:off x="12123477" y="4514068"/>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74" name="object 295">
                <a:extLst>
                  <a:ext uri="{FF2B5EF4-FFF2-40B4-BE49-F238E27FC236}">
                    <a16:creationId xmlns:a16="http://schemas.microsoft.com/office/drawing/2014/main" id="{96F5A566-5FF5-4AEA-867C-C59E077BB8A2}"/>
                  </a:ext>
                </a:extLst>
              </p:cNvPr>
              <p:cNvSpPr/>
              <p:nvPr/>
            </p:nvSpPr>
            <p:spPr>
              <a:xfrm>
                <a:off x="12117920" y="448414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75" name="object 296">
                <a:extLst>
                  <a:ext uri="{FF2B5EF4-FFF2-40B4-BE49-F238E27FC236}">
                    <a16:creationId xmlns:a16="http://schemas.microsoft.com/office/drawing/2014/main" id="{0ED0D3BC-F21A-4864-ADDD-5772EA6DA72E}"/>
                  </a:ext>
                </a:extLst>
              </p:cNvPr>
              <p:cNvSpPr/>
              <p:nvPr/>
            </p:nvSpPr>
            <p:spPr>
              <a:xfrm>
                <a:off x="12100854" y="4514068"/>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76" name="object 297">
                <a:extLst>
                  <a:ext uri="{FF2B5EF4-FFF2-40B4-BE49-F238E27FC236}">
                    <a16:creationId xmlns:a16="http://schemas.microsoft.com/office/drawing/2014/main" id="{DE5B33CE-A281-44AD-9BD2-A95C9D9DC2E2}"/>
                  </a:ext>
                </a:extLst>
              </p:cNvPr>
              <p:cNvSpPr/>
              <p:nvPr/>
            </p:nvSpPr>
            <p:spPr>
              <a:xfrm>
                <a:off x="12109846" y="4484141"/>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77" name="object 298">
                <a:extLst>
                  <a:ext uri="{FF2B5EF4-FFF2-40B4-BE49-F238E27FC236}">
                    <a16:creationId xmlns:a16="http://schemas.microsoft.com/office/drawing/2014/main" id="{9FEF648F-B2E3-48E3-B987-0A1DF402D84E}"/>
                  </a:ext>
                </a:extLst>
              </p:cNvPr>
              <p:cNvSpPr/>
              <p:nvPr/>
            </p:nvSpPr>
            <p:spPr>
              <a:xfrm>
                <a:off x="12092781" y="4514068"/>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78" name="object 299">
                <a:extLst>
                  <a:ext uri="{FF2B5EF4-FFF2-40B4-BE49-F238E27FC236}">
                    <a16:creationId xmlns:a16="http://schemas.microsoft.com/office/drawing/2014/main" id="{962158CB-A7AB-4183-801B-53F5B9A831CA}"/>
                  </a:ext>
                </a:extLst>
              </p:cNvPr>
              <p:cNvSpPr/>
              <p:nvPr/>
            </p:nvSpPr>
            <p:spPr>
              <a:xfrm>
                <a:off x="12071076" y="445183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79" name="object 300">
                <a:extLst>
                  <a:ext uri="{FF2B5EF4-FFF2-40B4-BE49-F238E27FC236}">
                    <a16:creationId xmlns:a16="http://schemas.microsoft.com/office/drawing/2014/main" id="{2B0A9F6A-BED2-42F1-95B0-5C54EE97E704}"/>
                  </a:ext>
                </a:extLst>
              </p:cNvPr>
              <p:cNvSpPr/>
              <p:nvPr/>
            </p:nvSpPr>
            <p:spPr>
              <a:xfrm>
                <a:off x="12053999" y="4481753"/>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29" name="object 301">
              <a:extLst>
                <a:ext uri="{FF2B5EF4-FFF2-40B4-BE49-F238E27FC236}">
                  <a16:creationId xmlns:a16="http://schemas.microsoft.com/office/drawing/2014/main" id="{B103558F-59EB-47BA-BD63-0810D023C960}"/>
                </a:ext>
              </a:extLst>
            </p:cNvPr>
            <p:cNvGrpSpPr/>
            <p:nvPr/>
          </p:nvGrpSpPr>
          <p:grpSpPr>
            <a:xfrm>
              <a:off x="6907450" y="2444397"/>
              <a:ext cx="32576" cy="77652"/>
              <a:chOff x="11855288" y="4388823"/>
              <a:chExt cx="52069" cy="123189"/>
            </a:xfrm>
          </p:grpSpPr>
          <p:sp>
            <p:nvSpPr>
              <p:cNvPr id="468" name="object 302">
                <a:extLst>
                  <a:ext uri="{FF2B5EF4-FFF2-40B4-BE49-F238E27FC236}">
                    <a16:creationId xmlns:a16="http://schemas.microsoft.com/office/drawing/2014/main" id="{DC803F3F-A695-4DDA-8C33-7763F22AABB7}"/>
                  </a:ext>
                </a:extLst>
              </p:cNvPr>
              <p:cNvSpPr/>
              <p:nvPr/>
            </p:nvSpPr>
            <p:spPr>
              <a:xfrm>
                <a:off x="11890127" y="4451833"/>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69" name="object 303">
                <a:extLst>
                  <a:ext uri="{FF2B5EF4-FFF2-40B4-BE49-F238E27FC236}">
                    <a16:creationId xmlns:a16="http://schemas.microsoft.com/office/drawing/2014/main" id="{4223D5EC-38FE-4800-840F-765B1151B0D2}"/>
                  </a:ext>
                </a:extLst>
              </p:cNvPr>
              <p:cNvSpPr/>
              <p:nvPr/>
            </p:nvSpPr>
            <p:spPr>
              <a:xfrm>
                <a:off x="11873061" y="4481753"/>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70" name="object 304">
                <a:extLst>
                  <a:ext uri="{FF2B5EF4-FFF2-40B4-BE49-F238E27FC236}">
                    <a16:creationId xmlns:a16="http://schemas.microsoft.com/office/drawing/2014/main" id="{2D8639B6-D4A6-4BD5-9B2D-30A2C52539DD}"/>
                  </a:ext>
                </a:extLst>
              </p:cNvPr>
              <p:cNvSpPr/>
              <p:nvPr/>
            </p:nvSpPr>
            <p:spPr>
              <a:xfrm>
                <a:off x="11872355" y="4388823"/>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71" name="object 305">
                <a:extLst>
                  <a:ext uri="{FF2B5EF4-FFF2-40B4-BE49-F238E27FC236}">
                    <a16:creationId xmlns:a16="http://schemas.microsoft.com/office/drawing/2014/main" id="{F9067F38-10E6-46FE-AAB4-DAFC9665C831}"/>
                  </a:ext>
                </a:extLst>
              </p:cNvPr>
              <p:cNvSpPr/>
              <p:nvPr/>
            </p:nvSpPr>
            <p:spPr>
              <a:xfrm>
                <a:off x="11855288" y="4418750"/>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30" name="object 306">
              <a:extLst>
                <a:ext uri="{FF2B5EF4-FFF2-40B4-BE49-F238E27FC236}">
                  <a16:creationId xmlns:a16="http://schemas.microsoft.com/office/drawing/2014/main" id="{CC998D98-88F0-4A64-98AA-450835796B01}"/>
                </a:ext>
              </a:extLst>
            </p:cNvPr>
            <p:cNvGrpSpPr/>
            <p:nvPr/>
          </p:nvGrpSpPr>
          <p:grpSpPr>
            <a:xfrm>
              <a:off x="6625452" y="2380240"/>
              <a:ext cx="56811" cy="58440"/>
              <a:chOff x="11404550" y="4287043"/>
              <a:chExt cx="90805" cy="92710"/>
            </a:xfrm>
          </p:grpSpPr>
          <p:sp>
            <p:nvSpPr>
              <p:cNvPr id="464" name="object 307">
                <a:extLst>
                  <a:ext uri="{FF2B5EF4-FFF2-40B4-BE49-F238E27FC236}">
                    <a16:creationId xmlns:a16="http://schemas.microsoft.com/office/drawing/2014/main" id="{FAC290E1-90A5-48C3-B126-67D5A28DB6A4}"/>
                  </a:ext>
                </a:extLst>
              </p:cNvPr>
              <p:cNvSpPr/>
              <p:nvPr/>
            </p:nvSpPr>
            <p:spPr>
              <a:xfrm>
                <a:off x="11478171" y="4319357"/>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65" name="object 308">
                <a:extLst>
                  <a:ext uri="{FF2B5EF4-FFF2-40B4-BE49-F238E27FC236}">
                    <a16:creationId xmlns:a16="http://schemas.microsoft.com/office/drawing/2014/main" id="{14E58FBC-5D6A-4101-AF7C-305F293C065B}"/>
                  </a:ext>
                </a:extLst>
              </p:cNvPr>
              <p:cNvSpPr/>
              <p:nvPr/>
            </p:nvSpPr>
            <p:spPr>
              <a:xfrm>
                <a:off x="11461104" y="4349285"/>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66" name="object 309">
                <a:extLst>
                  <a:ext uri="{FF2B5EF4-FFF2-40B4-BE49-F238E27FC236}">
                    <a16:creationId xmlns:a16="http://schemas.microsoft.com/office/drawing/2014/main" id="{13DCA65B-4118-4552-84D5-FCCD7602272B}"/>
                  </a:ext>
                </a:extLst>
              </p:cNvPr>
              <p:cNvSpPr/>
              <p:nvPr/>
            </p:nvSpPr>
            <p:spPr>
              <a:xfrm>
                <a:off x="11421628" y="4287043"/>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67" name="object 310">
                <a:extLst>
                  <a:ext uri="{FF2B5EF4-FFF2-40B4-BE49-F238E27FC236}">
                    <a16:creationId xmlns:a16="http://schemas.microsoft.com/office/drawing/2014/main" id="{F259D359-EA13-4861-922A-7454342E9FBF}"/>
                  </a:ext>
                </a:extLst>
              </p:cNvPr>
              <p:cNvSpPr/>
              <p:nvPr/>
            </p:nvSpPr>
            <p:spPr>
              <a:xfrm>
                <a:off x="11404550" y="4316970"/>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31" name="object 311">
              <a:extLst>
                <a:ext uri="{FF2B5EF4-FFF2-40B4-BE49-F238E27FC236}">
                  <a16:creationId xmlns:a16="http://schemas.microsoft.com/office/drawing/2014/main" id="{4A7AD381-8B40-46E8-898B-D2081C6AD205}"/>
                </a:ext>
              </a:extLst>
            </p:cNvPr>
            <p:cNvGrpSpPr/>
            <p:nvPr/>
          </p:nvGrpSpPr>
          <p:grpSpPr>
            <a:xfrm>
              <a:off x="6346487" y="2228504"/>
              <a:ext cx="21453" cy="38026"/>
              <a:chOff x="10958661" y="4046326"/>
              <a:chExt cx="34290" cy="60325"/>
            </a:xfrm>
          </p:grpSpPr>
          <p:sp>
            <p:nvSpPr>
              <p:cNvPr id="462" name="object 312">
                <a:extLst>
                  <a:ext uri="{FF2B5EF4-FFF2-40B4-BE49-F238E27FC236}">
                    <a16:creationId xmlns:a16="http://schemas.microsoft.com/office/drawing/2014/main" id="{0004B66A-E887-4E70-B019-2E2944E0F371}"/>
                  </a:ext>
                </a:extLst>
              </p:cNvPr>
              <p:cNvSpPr/>
              <p:nvPr/>
            </p:nvSpPr>
            <p:spPr>
              <a:xfrm>
                <a:off x="10975727" y="4046326"/>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63" name="object 313">
                <a:extLst>
                  <a:ext uri="{FF2B5EF4-FFF2-40B4-BE49-F238E27FC236}">
                    <a16:creationId xmlns:a16="http://schemas.microsoft.com/office/drawing/2014/main" id="{5715787F-C4EE-4C81-8B67-E35D76A5D6E2}"/>
                  </a:ext>
                </a:extLst>
              </p:cNvPr>
              <p:cNvSpPr/>
              <p:nvPr/>
            </p:nvSpPr>
            <p:spPr>
              <a:xfrm>
                <a:off x="10958661" y="4076252"/>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32" name="object 314">
              <a:extLst>
                <a:ext uri="{FF2B5EF4-FFF2-40B4-BE49-F238E27FC236}">
                  <a16:creationId xmlns:a16="http://schemas.microsoft.com/office/drawing/2014/main" id="{B5F8674F-71C9-4053-B7DD-912876B810F9}"/>
                </a:ext>
              </a:extLst>
            </p:cNvPr>
            <p:cNvGrpSpPr/>
            <p:nvPr/>
          </p:nvGrpSpPr>
          <p:grpSpPr>
            <a:xfrm>
              <a:off x="6007893" y="2063532"/>
              <a:ext cx="21453" cy="38026"/>
              <a:chOff x="10417461" y="3784612"/>
              <a:chExt cx="34290" cy="60325"/>
            </a:xfrm>
          </p:grpSpPr>
          <p:sp>
            <p:nvSpPr>
              <p:cNvPr id="460" name="object 315">
                <a:extLst>
                  <a:ext uri="{FF2B5EF4-FFF2-40B4-BE49-F238E27FC236}">
                    <a16:creationId xmlns:a16="http://schemas.microsoft.com/office/drawing/2014/main" id="{99361F1C-5292-4823-A18E-7ED5B8CB443B}"/>
                  </a:ext>
                </a:extLst>
              </p:cNvPr>
              <p:cNvSpPr/>
              <p:nvPr/>
            </p:nvSpPr>
            <p:spPr>
              <a:xfrm>
                <a:off x="10434526" y="3784612"/>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61" name="object 316">
                <a:extLst>
                  <a:ext uri="{FF2B5EF4-FFF2-40B4-BE49-F238E27FC236}">
                    <a16:creationId xmlns:a16="http://schemas.microsoft.com/office/drawing/2014/main" id="{83C794B3-C5BC-4DA4-B25B-84C21B21E9BE}"/>
                  </a:ext>
                </a:extLst>
              </p:cNvPr>
              <p:cNvSpPr/>
              <p:nvPr/>
            </p:nvSpPr>
            <p:spPr>
              <a:xfrm>
                <a:off x="10417461" y="3814532"/>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33" name="object 317">
              <a:extLst>
                <a:ext uri="{FF2B5EF4-FFF2-40B4-BE49-F238E27FC236}">
                  <a16:creationId xmlns:a16="http://schemas.microsoft.com/office/drawing/2014/main" id="{B6357FA1-E004-4D81-82A5-268FD66B8CF4}"/>
                </a:ext>
              </a:extLst>
            </p:cNvPr>
            <p:cNvGrpSpPr/>
            <p:nvPr/>
          </p:nvGrpSpPr>
          <p:grpSpPr>
            <a:xfrm>
              <a:off x="5876496" y="2029923"/>
              <a:ext cx="42906" cy="38026"/>
              <a:chOff x="10207439" y="3731294"/>
              <a:chExt cx="68580" cy="60325"/>
            </a:xfrm>
          </p:grpSpPr>
          <p:sp>
            <p:nvSpPr>
              <p:cNvPr id="456" name="object 318">
                <a:extLst>
                  <a:ext uri="{FF2B5EF4-FFF2-40B4-BE49-F238E27FC236}">
                    <a16:creationId xmlns:a16="http://schemas.microsoft.com/office/drawing/2014/main" id="{2CDC480C-71F9-42B2-A799-43323DE499B9}"/>
                  </a:ext>
                </a:extLst>
              </p:cNvPr>
              <p:cNvSpPr/>
              <p:nvPr/>
            </p:nvSpPr>
            <p:spPr>
              <a:xfrm>
                <a:off x="10258425" y="3731294"/>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57" name="object 319">
                <a:extLst>
                  <a:ext uri="{FF2B5EF4-FFF2-40B4-BE49-F238E27FC236}">
                    <a16:creationId xmlns:a16="http://schemas.microsoft.com/office/drawing/2014/main" id="{0AFA9B36-D1C3-4063-B69A-07CC9451E5B2}"/>
                  </a:ext>
                </a:extLst>
              </p:cNvPr>
              <p:cNvSpPr/>
              <p:nvPr/>
            </p:nvSpPr>
            <p:spPr>
              <a:xfrm>
                <a:off x="10241358" y="3761221"/>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58" name="object 320">
                <a:extLst>
                  <a:ext uri="{FF2B5EF4-FFF2-40B4-BE49-F238E27FC236}">
                    <a16:creationId xmlns:a16="http://schemas.microsoft.com/office/drawing/2014/main" id="{0B3B7EFD-9EF8-45BA-8CD3-15EA87A97025}"/>
                  </a:ext>
                </a:extLst>
              </p:cNvPr>
              <p:cNvSpPr/>
              <p:nvPr/>
            </p:nvSpPr>
            <p:spPr>
              <a:xfrm>
                <a:off x="10224504" y="3731294"/>
                <a:ext cx="0" cy="60325"/>
              </a:xfrm>
              <a:custGeom>
                <a:avLst/>
                <a:gdLst/>
                <a:ahLst/>
                <a:cxnLst/>
                <a:rect l="l" t="t" r="r" b="b"/>
                <a:pathLst>
                  <a:path h="60325">
                    <a:moveTo>
                      <a:pt x="0" y="0"/>
                    </a:moveTo>
                    <a:lnTo>
                      <a:pt x="0" y="59855"/>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59" name="object 321">
                <a:extLst>
                  <a:ext uri="{FF2B5EF4-FFF2-40B4-BE49-F238E27FC236}">
                    <a16:creationId xmlns:a16="http://schemas.microsoft.com/office/drawing/2014/main" id="{8C0ADC87-2423-44F2-8983-7C847F13ADB7}"/>
                  </a:ext>
                </a:extLst>
              </p:cNvPr>
              <p:cNvSpPr/>
              <p:nvPr/>
            </p:nvSpPr>
            <p:spPr>
              <a:xfrm>
                <a:off x="10207439" y="3761221"/>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34" name="object 322">
              <a:extLst>
                <a:ext uri="{FF2B5EF4-FFF2-40B4-BE49-F238E27FC236}">
                  <a16:creationId xmlns:a16="http://schemas.microsoft.com/office/drawing/2014/main" id="{4C27B17A-83AC-422B-9137-83D7A5C43C1C}"/>
                </a:ext>
              </a:extLst>
            </p:cNvPr>
            <p:cNvGrpSpPr/>
            <p:nvPr/>
          </p:nvGrpSpPr>
          <p:grpSpPr>
            <a:xfrm>
              <a:off x="5815848" y="1970860"/>
              <a:ext cx="21453" cy="38026"/>
              <a:chOff x="10110501" y="3637595"/>
              <a:chExt cx="34290" cy="60325"/>
            </a:xfrm>
          </p:grpSpPr>
          <p:sp>
            <p:nvSpPr>
              <p:cNvPr id="454" name="object 323">
                <a:extLst>
                  <a:ext uri="{FF2B5EF4-FFF2-40B4-BE49-F238E27FC236}">
                    <a16:creationId xmlns:a16="http://schemas.microsoft.com/office/drawing/2014/main" id="{48DAB839-95FE-4B12-94DC-3DD697D31288}"/>
                  </a:ext>
                </a:extLst>
              </p:cNvPr>
              <p:cNvSpPr/>
              <p:nvPr/>
            </p:nvSpPr>
            <p:spPr>
              <a:xfrm>
                <a:off x="10127567" y="3637595"/>
                <a:ext cx="0" cy="60325"/>
              </a:xfrm>
              <a:custGeom>
                <a:avLst/>
                <a:gdLst/>
                <a:ahLst/>
                <a:cxnLst/>
                <a:rect l="l" t="t" r="r" b="b"/>
                <a:pathLst>
                  <a:path h="60325">
                    <a:moveTo>
                      <a:pt x="0" y="0"/>
                    </a:moveTo>
                    <a:lnTo>
                      <a:pt x="0" y="59842"/>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55" name="object 324">
                <a:extLst>
                  <a:ext uri="{FF2B5EF4-FFF2-40B4-BE49-F238E27FC236}">
                    <a16:creationId xmlns:a16="http://schemas.microsoft.com/office/drawing/2014/main" id="{9DC4D607-D26E-4657-9FC2-47F6F2097C8E}"/>
                  </a:ext>
                </a:extLst>
              </p:cNvPr>
              <p:cNvSpPr/>
              <p:nvPr/>
            </p:nvSpPr>
            <p:spPr>
              <a:xfrm>
                <a:off x="10110501" y="3667522"/>
                <a:ext cx="34290" cy="0"/>
              </a:xfrm>
              <a:custGeom>
                <a:avLst/>
                <a:gdLst/>
                <a:ahLst/>
                <a:cxnLst/>
                <a:rect l="l" t="t" r="r" b="b"/>
                <a:pathLst>
                  <a:path w="34290">
                    <a:moveTo>
                      <a:pt x="0" y="0"/>
                    </a:moveTo>
                    <a:lnTo>
                      <a:pt x="34137" y="0"/>
                    </a:lnTo>
                  </a:path>
                </a:pathLst>
              </a:custGeom>
              <a:ln w="8788">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35" name="object 325">
              <a:extLst>
                <a:ext uri="{FF2B5EF4-FFF2-40B4-BE49-F238E27FC236}">
                  <a16:creationId xmlns:a16="http://schemas.microsoft.com/office/drawing/2014/main" id="{ADD95F6E-6038-4B4B-BD24-0E9E448F9C6A}"/>
                </a:ext>
              </a:extLst>
            </p:cNvPr>
            <p:cNvGrpSpPr/>
            <p:nvPr/>
          </p:nvGrpSpPr>
          <p:grpSpPr>
            <a:xfrm>
              <a:off x="5624820" y="1907723"/>
              <a:ext cx="21453" cy="38026"/>
              <a:chOff x="9805168" y="3537433"/>
              <a:chExt cx="34290" cy="60325"/>
            </a:xfrm>
          </p:grpSpPr>
          <p:sp>
            <p:nvSpPr>
              <p:cNvPr id="452" name="object 326">
                <a:extLst>
                  <a:ext uri="{FF2B5EF4-FFF2-40B4-BE49-F238E27FC236}">
                    <a16:creationId xmlns:a16="http://schemas.microsoft.com/office/drawing/2014/main" id="{35229265-A2E6-462E-A47A-6D8984DD95EB}"/>
                  </a:ext>
                </a:extLst>
              </p:cNvPr>
              <p:cNvSpPr/>
              <p:nvPr/>
            </p:nvSpPr>
            <p:spPr>
              <a:xfrm>
                <a:off x="9822234" y="3537433"/>
                <a:ext cx="0" cy="60325"/>
              </a:xfrm>
              <a:custGeom>
                <a:avLst/>
                <a:gdLst/>
                <a:ahLst/>
                <a:cxnLst/>
                <a:rect l="l" t="t" r="r" b="b"/>
                <a:pathLst>
                  <a:path h="60325">
                    <a:moveTo>
                      <a:pt x="0" y="0"/>
                    </a:moveTo>
                    <a:lnTo>
                      <a:pt x="0" y="59842"/>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53" name="object 327">
                <a:extLst>
                  <a:ext uri="{FF2B5EF4-FFF2-40B4-BE49-F238E27FC236}">
                    <a16:creationId xmlns:a16="http://schemas.microsoft.com/office/drawing/2014/main" id="{6231DE4D-3502-4ED6-BB8A-CD04C372C923}"/>
                  </a:ext>
                </a:extLst>
              </p:cNvPr>
              <p:cNvSpPr/>
              <p:nvPr/>
            </p:nvSpPr>
            <p:spPr>
              <a:xfrm>
                <a:off x="9805168" y="3567353"/>
                <a:ext cx="34290" cy="0"/>
              </a:xfrm>
              <a:custGeom>
                <a:avLst/>
                <a:gdLst/>
                <a:ahLst/>
                <a:cxnLst/>
                <a:rect l="l" t="t" r="r" b="b"/>
                <a:pathLst>
                  <a:path w="34290">
                    <a:moveTo>
                      <a:pt x="0" y="0"/>
                    </a:moveTo>
                    <a:lnTo>
                      <a:pt x="34137" y="0"/>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36" name="object 328">
              <a:extLst>
                <a:ext uri="{FF2B5EF4-FFF2-40B4-BE49-F238E27FC236}">
                  <a16:creationId xmlns:a16="http://schemas.microsoft.com/office/drawing/2014/main" id="{3F279F5D-D533-4FFD-AF80-5870A086D94D}"/>
                </a:ext>
              </a:extLst>
            </p:cNvPr>
            <p:cNvGrpSpPr/>
            <p:nvPr/>
          </p:nvGrpSpPr>
          <p:grpSpPr>
            <a:xfrm>
              <a:off x="5611676" y="1835419"/>
              <a:ext cx="24631" cy="40027"/>
              <a:chOff x="9784158" y="3422729"/>
              <a:chExt cx="39370" cy="63500"/>
            </a:xfrm>
          </p:grpSpPr>
          <p:sp>
            <p:nvSpPr>
              <p:cNvPr id="448" name="object 329">
                <a:extLst>
                  <a:ext uri="{FF2B5EF4-FFF2-40B4-BE49-F238E27FC236}">
                    <a16:creationId xmlns:a16="http://schemas.microsoft.com/office/drawing/2014/main" id="{32137A8B-9B96-4FC1-AC67-16B71227D9CD}"/>
                  </a:ext>
                </a:extLst>
              </p:cNvPr>
              <p:cNvSpPr/>
              <p:nvPr/>
            </p:nvSpPr>
            <p:spPr>
              <a:xfrm>
                <a:off x="9806073" y="3425960"/>
                <a:ext cx="0" cy="60325"/>
              </a:xfrm>
              <a:custGeom>
                <a:avLst/>
                <a:gdLst/>
                <a:ahLst/>
                <a:cxnLst/>
                <a:rect l="l" t="t" r="r" b="b"/>
                <a:pathLst>
                  <a:path h="60325">
                    <a:moveTo>
                      <a:pt x="0" y="0"/>
                    </a:moveTo>
                    <a:lnTo>
                      <a:pt x="0" y="59842"/>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49" name="object 330">
                <a:extLst>
                  <a:ext uri="{FF2B5EF4-FFF2-40B4-BE49-F238E27FC236}">
                    <a16:creationId xmlns:a16="http://schemas.microsoft.com/office/drawing/2014/main" id="{9A0727F5-DCBB-45AC-87CA-168761DB4CEE}"/>
                  </a:ext>
                </a:extLst>
              </p:cNvPr>
              <p:cNvSpPr/>
              <p:nvPr/>
            </p:nvSpPr>
            <p:spPr>
              <a:xfrm>
                <a:off x="9789008" y="3455881"/>
                <a:ext cx="34290" cy="0"/>
              </a:xfrm>
              <a:custGeom>
                <a:avLst/>
                <a:gdLst/>
                <a:ahLst/>
                <a:cxnLst/>
                <a:rect l="l" t="t" r="r" b="b"/>
                <a:pathLst>
                  <a:path w="34290">
                    <a:moveTo>
                      <a:pt x="0" y="0"/>
                    </a:moveTo>
                    <a:lnTo>
                      <a:pt x="34137" y="0"/>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50" name="object 331">
                <a:extLst>
                  <a:ext uri="{FF2B5EF4-FFF2-40B4-BE49-F238E27FC236}">
                    <a16:creationId xmlns:a16="http://schemas.microsoft.com/office/drawing/2014/main" id="{223EAF2C-811D-438E-BC78-6A55461B9130}"/>
                  </a:ext>
                </a:extLst>
              </p:cNvPr>
              <p:cNvSpPr/>
              <p:nvPr/>
            </p:nvSpPr>
            <p:spPr>
              <a:xfrm>
                <a:off x="9801224" y="3422729"/>
                <a:ext cx="0" cy="60325"/>
              </a:xfrm>
              <a:custGeom>
                <a:avLst/>
                <a:gdLst/>
                <a:ahLst/>
                <a:cxnLst/>
                <a:rect l="l" t="t" r="r" b="b"/>
                <a:pathLst>
                  <a:path h="60325">
                    <a:moveTo>
                      <a:pt x="0" y="0"/>
                    </a:moveTo>
                    <a:lnTo>
                      <a:pt x="0" y="59842"/>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51" name="object 332">
                <a:extLst>
                  <a:ext uri="{FF2B5EF4-FFF2-40B4-BE49-F238E27FC236}">
                    <a16:creationId xmlns:a16="http://schemas.microsoft.com/office/drawing/2014/main" id="{0083848D-073B-43F9-9250-932D6B76EFBD}"/>
                  </a:ext>
                </a:extLst>
              </p:cNvPr>
              <p:cNvSpPr/>
              <p:nvPr/>
            </p:nvSpPr>
            <p:spPr>
              <a:xfrm>
                <a:off x="9784158" y="3452651"/>
                <a:ext cx="34290" cy="0"/>
              </a:xfrm>
              <a:custGeom>
                <a:avLst/>
                <a:gdLst/>
                <a:ahLst/>
                <a:cxnLst/>
                <a:rect l="l" t="t" r="r" b="b"/>
                <a:pathLst>
                  <a:path w="34290">
                    <a:moveTo>
                      <a:pt x="0" y="0"/>
                    </a:moveTo>
                    <a:lnTo>
                      <a:pt x="34137" y="0"/>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37" name="object 333">
              <a:extLst>
                <a:ext uri="{FF2B5EF4-FFF2-40B4-BE49-F238E27FC236}">
                  <a16:creationId xmlns:a16="http://schemas.microsoft.com/office/drawing/2014/main" id="{EEA515A5-8294-4AEE-9413-A70245A8DFF7}"/>
                </a:ext>
              </a:extLst>
            </p:cNvPr>
            <p:cNvGrpSpPr/>
            <p:nvPr/>
          </p:nvGrpSpPr>
          <p:grpSpPr>
            <a:xfrm>
              <a:off x="5447938" y="1681647"/>
              <a:ext cx="56811" cy="74451"/>
              <a:chOff x="9522445" y="3178783"/>
              <a:chExt cx="90805" cy="118110"/>
            </a:xfrm>
          </p:grpSpPr>
          <p:sp>
            <p:nvSpPr>
              <p:cNvPr id="442" name="object 334">
                <a:extLst>
                  <a:ext uri="{FF2B5EF4-FFF2-40B4-BE49-F238E27FC236}">
                    <a16:creationId xmlns:a16="http://schemas.microsoft.com/office/drawing/2014/main" id="{80C480A3-2437-4568-83E8-ED835CE8D92F}"/>
                  </a:ext>
                </a:extLst>
              </p:cNvPr>
              <p:cNvSpPr/>
              <p:nvPr/>
            </p:nvSpPr>
            <p:spPr>
              <a:xfrm>
                <a:off x="9596053" y="3236937"/>
                <a:ext cx="0" cy="60325"/>
              </a:xfrm>
              <a:custGeom>
                <a:avLst/>
                <a:gdLst/>
                <a:ahLst/>
                <a:cxnLst/>
                <a:rect l="l" t="t" r="r" b="b"/>
                <a:pathLst>
                  <a:path h="60325">
                    <a:moveTo>
                      <a:pt x="0" y="0"/>
                    </a:moveTo>
                    <a:lnTo>
                      <a:pt x="0" y="59855"/>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43" name="object 335">
                <a:extLst>
                  <a:ext uri="{FF2B5EF4-FFF2-40B4-BE49-F238E27FC236}">
                    <a16:creationId xmlns:a16="http://schemas.microsoft.com/office/drawing/2014/main" id="{1A165968-3F7B-4AA4-AE9D-7F3F51C64EF9}"/>
                  </a:ext>
                </a:extLst>
              </p:cNvPr>
              <p:cNvSpPr/>
              <p:nvPr/>
            </p:nvSpPr>
            <p:spPr>
              <a:xfrm>
                <a:off x="9578988" y="3266864"/>
                <a:ext cx="34290" cy="0"/>
              </a:xfrm>
              <a:custGeom>
                <a:avLst/>
                <a:gdLst/>
                <a:ahLst/>
                <a:cxnLst/>
                <a:rect l="l" t="t" r="r" b="b"/>
                <a:pathLst>
                  <a:path w="34290">
                    <a:moveTo>
                      <a:pt x="0" y="0"/>
                    </a:moveTo>
                    <a:lnTo>
                      <a:pt x="34137" y="0"/>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44" name="object 336">
                <a:extLst>
                  <a:ext uri="{FF2B5EF4-FFF2-40B4-BE49-F238E27FC236}">
                    <a16:creationId xmlns:a16="http://schemas.microsoft.com/office/drawing/2014/main" id="{D4A01D31-4FBA-426C-8729-AA170E42B6A9}"/>
                  </a:ext>
                </a:extLst>
              </p:cNvPr>
              <p:cNvSpPr/>
              <p:nvPr/>
            </p:nvSpPr>
            <p:spPr>
              <a:xfrm>
                <a:off x="9584742" y="3207859"/>
                <a:ext cx="0" cy="60325"/>
              </a:xfrm>
              <a:custGeom>
                <a:avLst/>
                <a:gdLst/>
                <a:ahLst/>
                <a:cxnLst/>
                <a:rect l="l" t="t" r="r" b="b"/>
                <a:pathLst>
                  <a:path h="60325">
                    <a:moveTo>
                      <a:pt x="0" y="0"/>
                    </a:moveTo>
                    <a:lnTo>
                      <a:pt x="0" y="59842"/>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45" name="object 337">
                <a:extLst>
                  <a:ext uri="{FF2B5EF4-FFF2-40B4-BE49-F238E27FC236}">
                    <a16:creationId xmlns:a16="http://schemas.microsoft.com/office/drawing/2014/main" id="{79A0D5B3-640D-4317-8151-C90F3657AFB1}"/>
                  </a:ext>
                </a:extLst>
              </p:cNvPr>
              <p:cNvSpPr/>
              <p:nvPr/>
            </p:nvSpPr>
            <p:spPr>
              <a:xfrm>
                <a:off x="9567677" y="3237786"/>
                <a:ext cx="34290" cy="0"/>
              </a:xfrm>
              <a:custGeom>
                <a:avLst/>
                <a:gdLst/>
                <a:ahLst/>
                <a:cxnLst/>
                <a:rect l="l" t="t" r="r" b="b"/>
                <a:pathLst>
                  <a:path w="34290">
                    <a:moveTo>
                      <a:pt x="0" y="0"/>
                    </a:moveTo>
                    <a:lnTo>
                      <a:pt x="34137" y="0"/>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46" name="object 338">
                <a:extLst>
                  <a:ext uri="{FF2B5EF4-FFF2-40B4-BE49-F238E27FC236}">
                    <a16:creationId xmlns:a16="http://schemas.microsoft.com/office/drawing/2014/main" id="{A9BAE1CA-C00A-4B21-9CF6-23D1AC18182D}"/>
                  </a:ext>
                </a:extLst>
              </p:cNvPr>
              <p:cNvSpPr/>
              <p:nvPr/>
            </p:nvSpPr>
            <p:spPr>
              <a:xfrm>
                <a:off x="9539511" y="3178783"/>
                <a:ext cx="0" cy="60325"/>
              </a:xfrm>
              <a:custGeom>
                <a:avLst/>
                <a:gdLst/>
                <a:ahLst/>
                <a:cxnLst/>
                <a:rect l="l" t="t" r="r" b="b"/>
                <a:pathLst>
                  <a:path h="60325">
                    <a:moveTo>
                      <a:pt x="0" y="0"/>
                    </a:moveTo>
                    <a:lnTo>
                      <a:pt x="0" y="59842"/>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47" name="object 339">
                <a:extLst>
                  <a:ext uri="{FF2B5EF4-FFF2-40B4-BE49-F238E27FC236}">
                    <a16:creationId xmlns:a16="http://schemas.microsoft.com/office/drawing/2014/main" id="{769AD127-56EA-41AA-96C1-54E5E933E583}"/>
                  </a:ext>
                </a:extLst>
              </p:cNvPr>
              <p:cNvSpPr/>
              <p:nvPr/>
            </p:nvSpPr>
            <p:spPr>
              <a:xfrm>
                <a:off x="9522445" y="3208703"/>
                <a:ext cx="34290" cy="0"/>
              </a:xfrm>
              <a:custGeom>
                <a:avLst/>
                <a:gdLst/>
                <a:ahLst/>
                <a:cxnLst/>
                <a:rect l="l" t="t" r="r" b="b"/>
                <a:pathLst>
                  <a:path w="34290">
                    <a:moveTo>
                      <a:pt x="0" y="0"/>
                    </a:moveTo>
                    <a:lnTo>
                      <a:pt x="34137" y="0"/>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grpSp>
          <p:nvGrpSpPr>
            <p:cNvPr id="438" name="object 340">
              <a:extLst>
                <a:ext uri="{FF2B5EF4-FFF2-40B4-BE49-F238E27FC236}">
                  <a16:creationId xmlns:a16="http://schemas.microsoft.com/office/drawing/2014/main" id="{63AA9303-D265-495C-9784-95FAE148DD07}"/>
                </a:ext>
              </a:extLst>
            </p:cNvPr>
            <p:cNvGrpSpPr/>
            <p:nvPr/>
          </p:nvGrpSpPr>
          <p:grpSpPr>
            <a:xfrm>
              <a:off x="5361010" y="1663314"/>
              <a:ext cx="21453" cy="38026"/>
              <a:chOff x="9383501" y="3149699"/>
              <a:chExt cx="34290" cy="60325"/>
            </a:xfrm>
          </p:grpSpPr>
          <p:sp>
            <p:nvSpPr>
              <p:cNvPr id="440" name="object 341">
                <a:extLst>
                  <a:ext uri="{FF2B5EF4-FFF2-40B4-BE49-F238E27FC236}">
                    <a16:creationId xmlns:a16="http://schemas.microsoft.com/office/drawing/2014/main" id="{DF7306D7-60BC-4AA7-A67F-91EF29A72E40}"/>
                  </a:ext>
                </a:extLst>
              </p:cNvPr>
              <p:cNvSpPr/>
              <p:nvPr/>
            </p:nvSpPr>
            <p:spPr>
              <a:xfrm>
                <a:off x="9400566" y="3149699"/>
                <a:ext cx="0" cy="60325"/>
              </a:xfrm>
              <a:custGeom>
                <a:avLst/>
                <a:gdLst/>
                <a:ahLst/>
                <a:cxnLst/>
                <a:rect l="l" t="t" r="r" b="b"/>
                <a:pathLst>
                  <a:path h="60325">
                    <a:moveTo>
                      <a:pt x="0" y="0"/>
                    </a:moveTo>
                    <a:lnTo>
                      <a:pt x="0" y="59855"/>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441" name="object 342">
                <a:extLst>
                  <a:ext uri="{FF2B5EF4-FFF2-40B4-BE49-F238E27FC236}">
                    <a16:creationId xmlns:a16="http://schemas.microsoft.com/office/drawing/2014/main" id="{A7D84AD5-9F97-4549-84BE-C9E1EA60F1A2}"/>
                  </a:ext>
                </a:extLst>
              </p:cNvPr>
              <p:cNvSpPr/>
              <p:nvPr/>
            </p:nvSpPr>
            <p:spPr>
              <a:xfrm>
                <a:off x="9383501" y="3179626"/>
                <a:ext cx="34290" cy="0"/>
              </a:xfrm>
              <a:custGeom>
                <a:avLst/>
                <a:gdLst/>
                <a:ahLst/>
                <a:cxnLst/>
                <a:rect l="l" t="t" r="r" b="b"/>
                <a:pathLst>
                  <a:path w="34290">
                    <a:moveTo>
                      <a:pt x="0" y="0"/>
                    </a:moveTo>
                    <a:lnTo>
                      <a:pt x="34137" y="0"/>
                    </a:lnTo>
                  </a:path>
                </a:pathLst>
              </a:custGeom>
              <a:ln w="8788">
                <a:solidFill>
                  <a:srgbClr val="0070C0"/>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sp>
          <p:nvSpPr>
            <p:cNvPr id="439" name="object 486">
              <a:extLst>
                <a:ext uri="{FF2B5EF4-FFF2-40B4-BE49-F238E27FC236}">
                  <a16:creationId xmlns:a16="http://schemas.microsoft.com/office/drawing/2014/main" id="{D21BA586-0A21-4E51-9220-F61B69AA633C}"/>
                </a:ext>
              </a:extLst>
            </p:cNvPr>
            <p:cNvSpPr/>
            <p:nvPr/>
          </p:nvSpPr>
          <p:spPr>
            <a:xfrm>
              <a:off x="5371290" y="1685740"/>
              <a:ext cx="3499632" cy="947846"/>
            </a:xfrm>
            <a:custGeom>
              <a:avLst/>
              <a:gdLst/>
              <a:ahLst/>
              <a:cxnLst/>
              <a:rect l="l" t="t" r="r" b="b"/>
              <a:pathLst>
                <a:path w="5593715" h="1503679">
                  <a:moveTo>
                    <a:pt x="0" y="0"/>
                  </a:moveTo>
                  <a:lnTo>
                    <a:pt x="31229" y="0"/>
                  </a:lnTo>
                  <a:lnTo>
                    <a:pt x="31229" y="20459"/>
                  </a:lnTo>
                  <a:lnTo>
                    <a:pt x="189560" y="20459"/>
                  </a:lnTo>
                  <a:lnTo>
                    <a:pt x="189560" y="52781"/>
                  </a:lnTo>
                  <a:lnTo>
                    <a:pt x="189560" y="102323"/>
                  </a:lnTo>
                  <a:lnTo>
                    <a:pt x="205701" y="102323"/>
                  </a:lnTo>
                  <a:lnTo>
                    <a:pt x="205701" y="131394"/>
                  </a:lnTo>
                  <a:lnTo>
                    <a:pt x="224028" y="131394"/>
                  </a:lnTo>
                  <a:lnTo>
                    <a:pt x="224028" y="150787"/>
                  </a:lnTo>
                  <a:lnTo>
                    <a:pt x="250952" y="150787"/>
                  </a:lnTo>
                  <a:lnTo>
                    <a:pt x="250952" y="183095"/>
                  </a:lnTo>
                  <a:lnTo>
                    <a:pt x="383413" y="183095"/>
                  </a:lnTo>
                  <a:lnTo>
                    <a:pt x="383413" y="215404"/>
                  </a:lnTo>
                  <a:lnTo>
                    <a:pt x="390956" y="215404"/>
                  </a:lnTo>
                  <a:lnTo>
                    <a:pt x="390956" y="238023"/>
                  </a:lnTo>
                  <a:lnTo>
                    <a:pt x="403885" y="238023"/>
                  </a:lnTo>
                  <a:lnTo>
                    <a:pt x="403885" y="274637"/>
                  </a:lnTo>
                  <a:lnTo>
                    <a:pt x="411429" y="274637"/>
                  </a:lnTo>
                  <a:lnTo>
                    <a:pt x="411429" y="317728"/>
                  </a:lnTo>
                  <a:lnTo>
                    <a:pt x="420039" y="317728"/>
                  </a:lnTo>
                  <a:lnTo>
                    <a:pt x="420039" y="383425"/>
                  </a:lnTo>
                  <a:lnTo>
                    <a:pt x="599897" y="383425"/>
                  </a:lnTo>
                  <a:lnTo>
                    <a:pt x="599897" y="396341"/>
                  </a:lnTo>
                  <a:lnTo>
                    <a:pt x="611212" y="396341"/>
                  </a:lnTo>
                  <a:lnTo>
                    <a:pt x="611212" y="428663"/>
                  </a:lnTo>
                  <a:lnTo>
                    <a:pt x="626287" y="428663"/>
                  </a:lnTo>
                  <a:lnTo>
                    <a:pt x="626287" y="463118"/>
                  </a:lnTo>
                  <a:lnTo>
                    <a:pt x="658596" y="463118"/>
                  </a:lnTo>
                  <a:lnTo>
                    <a:pt x="658596" y="482511"/>
                  </a:lnTo>
                  <a:lnTo>
                    <a:pt x="808304" y="482511"/>
                  </a:lnTo>
                  <a:lnTo>
                    <a:pt x="808304" y="512673"/>
                  </a:lnTo>
                  <a:lnTo>
                    <a:pt x="817994" y="512673"/>
                  </a:lnTo>
                  <a:lnTo>
                    <a:pt x="817994" y="576211"/>
                  </a:lnTo>
                  <a:lnTo>
                    <a:pt x="861085" y="576211"/>
                  </a:lnTo>
                  <a:lnTo>
                    <a:pt x="861085" y="604215"/>
                  </a:lnTo>
                  <a:lnTo>
                    <a:pt x="1035558" y="604215"/>
                  </a:lnTo>
                  <a:lnTo>
                    <a:pt x="1035558" y="630059"/>
                  </a:lnTo>
                  <a:lnTo>
                    <a:pt x="1056017" y="630059"/>
                  </a:lnTo>
                  <a:lnTo>
                    <a:pt x="1056017" y="656983"/>
                  </a:lnTo>
                  <a:lnTo>
                    <a:pt x="1171270" y="656983"/>
                  </a:lnTo>
                  <a:lnTo>
                    <a:pt x="1171270" y="686066"/>
                  </a:lnTo>
                  <a:lnTo>
                    <a:pt x="1208963" y="686066"/>
                  </a:lnTo>
                  <a:lnTo>
                    <a:pt x="1208963" y="719455"/>
                  </a:lnTo>
                  <a:lnTo>
                    <a:pt x="1221892" y="719455"/>
                  </a:lnTo>
                  <a:lnTo>
                    <a:pt x="1221892" y="749617"/>
                  </a:lnTo>
                  <a:lnTo>
                    <a:pt x="1233741" y="749617"/>
                  </a:lnTo>
                  <a:lnTo>
                    <a:pt x="1233741" y="779767"/>
                  </a:lnTo>
                  <a:lnTo>
                    <a:pt x="1325283" y="779767"/>
                  </a:lnTo>
                  <a:lnTo>
                    <a:pt x="1325283" y="814235"/>
                  </a:lnTo>
                  <a:lnTo>
                    <a:pt x="1338211" y="814235"/>
                  </a:lnTo>
                  <a:lnTo>
                    <a:pt x="1338211" y="833628"/>
                  </a:lnTo>
                  <a:lnTo>
                    <a:pt x="1424368" y="833628"/>
                  </a:lnTo>
                  <a:lnTo>
                    <a:pt x="1424368" y="863244"/>
                  </a:lnTo>
                  <a:lnTo>
                    <a:pt x="1444294" y="863244"/>
                  </a:lnTo>
                  <a:lnTo>
                    <a:pt x="1444294" y="888009"/>
                  </a:lnTo>
                  <a:lnTo>
                    <a:pt x="1589697" y="888009"/>
                  </a:lnTo>
                  <a:lnTo>
                    <a:pt x="1589697" y="923556"/>
                  </a:lnTo>
                  <a:lnTo>
                    <a:pt x="1645704" y="923556"/>
                  </a:lnTo>
                  <a:lnTo>
                    <a:pt x="1645704" y="953719"/>
                  </a:lnTo>
                  <a:lnTo>
                    <a:pt x="1654314" y="953719"/>
                  </a:lnTo>
                  <a:lnTo>
                    <a:pt x="1654314" y="988174"/>
                  </a:lnTo>
                  <a:lnTo>
                    <a:pt x="1661845" y="988174"/>
                  </a:lnTo>
                  <a:lnTo>
                    <a:pt x="1661845" y="1020495"/>
                  </a:lnTo>
                  <a:lnTo>
                    <a:pt x="1670469" y="1020495"/>
                  </a:lnTo>
                  <a:lnTo>
                    <a:pt x="1670469" y="1048499"/>
                  </a:lnTo>
                  <a:lnTo>
                    <a:pt x="1791093" y="1048499"/>
                  </a:lnTo>
                  <a:lnTo>
                    <a:pt x="1791093" y="1080808"/>
                  </a:lnTo>
                  <a:lnTo>
                    <a:pt x="1832025" y="1080808"/>
                  </a:lnTo>
                  <a:lnTo>
                    <a:pt x="1832025" y="1114183"/>
                  </a:lnTo>
                  <a:lnTo>
                    <a:pt x="1852485" y="1114183"/>
                  </a:lnTo>
                  <a:lnTo>
                    <a:pt x="1852485" y="1130338"/>
                  </a:lnTo>
                  <a:lnTo>
                    <a:pt x="2050669" y="1130338"/>
                  </a:lnTo>
                  <a:lnTo>
                    <a:pt x="2050669" y="1161580"/>
                  </a:lnTo>
                  <a:lnTo>
                    <a:pt x="2113140" y="1161580"/>
                  </a:lnTo>
                  <a:lnTo>
                    <a:pt x="2113140" y="1193888"/>
                  </a:lnTo>
                  <a:lnTo>
                    <a:pt x="2272525" y="1193888"/>
                  </a:lnTo>
                  <a:lnTo>
                    <a:pt x="2272525" y="1234287"/>
                  </a:lnTo>
                  <a:lnTo>
                    <a:pt x="2479332" y="1234287"/>
                  </a:lnTo>
                  <a:lnTo>
                    <a:pt x="2479332" y="1256893"/>
                  </a:lnTo>
                  <a:lnTo>
                    <a:pt x="2479332" y="1294599"/>
                  </a:lnTo>
                  <a:lnTo>
                    <a:pt x="2686113" y="1294599"/>
                  </a:lnTo>
                  <a:lnTo>
                    <a:pt x="2686113" y="1326896"/>
                  </a:lnTo>
                  <a:lnTo>
                    <a:pt x="2910141" y="1326896"/>
                  </a:lnTo>
                  <a:lnTo>
                    <a:pt x="2910141" y="1367828"/>
                  </a:lnTo>
                  <a:lnTo>
                    <a:pt x="2989834" y="1367828"/>
                  </a:lnTo>
                  <a:lnTo>
                    <a:pt x="2989834" y="1408760"/>
                  </a:lnTo>
                  <a:lnTo>
                    <a:pt x="3536429" y="1408760"/>
                  </a:lnTo>
                  <a:lnTo>
                    <a:pt x="3536429" y="1503540"/>
                  </a:lnTo>
                  <a:lnTo>
                    <a:pt x="5593549" y="1503540"/>
                  </a:lnTo>
                </a:path>
              </a:pathLst>
            </a:custGeom>
            <a:ln w="19050">
              <a:solidFill>
                <a:srgbClr val="C55A11"/>
              </a:solidFill>
            </a:ln>
          </p:spPr>
          <p:txBody>
            <a:bodyPr wrap="square" lIns="0" tIns="0" rIns="0" bIns="0" rtlCol="0"/>
            <a:lstStyle/>
            <a:p>
              <a:pPr defTabSz="1151326">
                <a:defRPr/>
              </a:pPr>
              <a:endParaRPr sz="2000" kern="0" dirty="0">
                <a:solidFill>
                  <a:srgbClr val="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sp>
        <p:nvSpPr>
          <p:cNvPr id="724" name="Rectangle 228">
            <a:extLst>
              <a:ext uri="{FF2B5EF4-FFF2-40B4-BE49-F238E27FC236}">
                <a16:creationId xmlns:a16="http://schemas.microsoft.com/office/drawing/2014/main" id="{84FA5F9A-ADF0-4875-AC65-C7B79FBF102E}"/>
              </a:ext>
            </a:extLst>
          </p:cNvPr>
          <p:cNvSpPr>
            <a:spLocks noChangeArrowheads="1"/>
          </p:cNvSpPr>
          <p:nvPr/>
        </p:nvSpPr>
        <p:spPr bwMode="auto">
          <a:xfrm>
            <a:off x="1474761" y="1886403"/>
            <a:ext cx="395125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300" b="1" dirty="0">
                <a:solidFill>
                  <a:prstClr val="black"/>
                </a:solidFill>
                <a:ea typeface="微软雅黑" panose="020B0503020204020204" pitchFamily="34" charset="-122"/>
                <a:cs typeface="+mj-cs"/>
                <a:sym typeface="Arial" panose="020B0604020202020204" pitchFamily="34" charset="0"/>
              </a:rPr>
              <a:t>PFS per IRC, ITT Population</a:t>
            </a:r>
          </a:p>
        </p:txBody>
      </p:sp>
      <p:sp>
        <p:nvSpPr>
          <p:cNvPr id="725" name="Rectangle 228">
            <a:extLst>
              <a:ext uri="{FF2B5EF4-FFF2-40B4-BE49-F238E27FC236}">
                <a16:creationId xmlns:a16="http://schemas.microsoft.com/office/drawing/2014/main" id="{047A802B-0C70-4B33-91A4-C4C983C4A149}"/>
              </a:ext>
            </a:extLst>
          </p:cNvPr>
          <p:cNvSpPr>
            <a:spLocks noChangeArrowheads="1"/>
          </p:cNvSpPr>
          <p:nvPr/>
        </p:nvSpPr>
        <p:spPr bwMode="auto">
          <a:xfrm>
            <a:off x="6982778" y="1906655"/>
            <a:ext cx="4636047"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326">
              <a:defRPr/>
            </a:pPr>
            <a:r>
              <a:rPr lang="en-US" altLang="en-US" sz="1300" b="1" dirty="0">
                <a:solidFill>
                  <a:prstClr val="black"/>
                </a:solidFill>
                <a:ea typeface="微软雅黑" panose="020B0503020204020204" pitchFamily="34" charset="-122"/>
                <a:cs typeface="+mj-cs"/>
                <a:sym typeface="Arial" panose="020B0604020202020204" pitchFamily="34" charset="0"/>
              </a:rPr>
              <a:t>PFS per IRC, mITT Population</a:t>
            </a:r>
          </a:p>
        </p:txBody>
      </p:sp>
      <p:sp>
        <p:nvSpPr>
          <p:cNvPr id="726" name="矩形 725"/>
          <p:cNvSpPr/>
          <p:nvPr/>
        </p:nvSpPr>
        <p:spPr>
          <a:xfrm>
            <a:off x="3453" y="989199"/>
            <a:ext cx="11842071" cy="387281"/>
          </a:xfrm>
          <a:prstGeom prst="rect">
            <a:avLst/>
          </a:prstGeom>
        </p:spPr>
        <p:txBody>
          <a:bodyPr wrap="square" lIns="91424" tIns="45718" rIns="91424" bIns="45718">
            <a:spAutoFit/>
          </a:bodyPr>
          <a:lstStyle/>
          <a:p>
            <a:pPr algn="ctr">
              <a:lnSpc>
                <a:spcPts val="2300"/>
              </a:lnSpc>
              <a:spcAft>
                <a:spcPts val="600"/>
              </a:spcAft>
            </a:pPr>
            <a:r>
              <a:rPr lang="zh-CN" altLang="en-US" sz="2000" b="1" dirty="0">
                <a:latin typeface="Arial" panose="020B0604020202020204" pitchFamily="34" charset="0"/>
                <a:ea typeface="微软雅黑" pitchFamily="34" charset="-122"/>
                <a:sym typeface="Arial" panose="020B0604020202020204" pitchFamily="34" charset="0"/>
              </a:rPr>
              <a:t>恩沙替尼</a:t>
            </a:r>
            <a:r>
              <a:rPr lang="en-US" altLang="zh-CN" sz="2000" b="1" dirty="0">
                <a:latin typeface="Arial" panose="020B0604020202020204" pitchFamily="34" charset="0"/>
                <a:ea typeface="微软雅黑" pitchFamily="34" charset="-122"/>
                <a:sym typeface="Arial" panose="020B0604020202020204" pitchFamily="34" charset="0"/>
              </a:rPr>
              <a:t>ITT</a:t>
            </a:r>
            <a:r>
              <a:rPr lang="zh-CN" altLang="en-US" sz="2000" b="1" dirty="0">
                <a:latin typeface="Arial" panose="020B0604020202020204" pitchFamily="34" charset="0"/>
                <a:ea typeface="微软雅黑" pitchFamily="34" charset="-122"/>
                <a:sym typeface="Arial" panose="020B0604020202020204" pitchFamily="34" charset="0"/>
              </a:rPr>
              <a:t>人群</a:t>
            </a:r>
            <a:r>
              <a:rPr lang="en-US" altLang="zh-CN" sz="2000" b="1" dirty="0">
                <a:latin typeface="Arial" panose="020B0604020202020204" pitchFamily="34" charset="0"/>
                <a:ea typeface="微软雅黑" pitchFamily="34" charset="-122"/>
                <a:sym typeface="Arial" panose="020B0604020202020204" pitchFamily="34" charset="0"/>
              </a:rPr>
              <a:t>IRC</a:t>
            </a:r>
            <a:r>
              <a:rPr lang="zh-CN" altLang="en-US" sz="2000" b="1" dirty="0">
                <a:latin typeface="Arial" panose="020B0604020202020204" pitchFamily="34" charset="0"/>
                <a:ea typeface="微软雅黑" pitchFamily="34" charset="-122"/>
                <a:sym typeface="Arial" panose="020B0604020202020204" pitchFamily="34" charset="0"/>
              </a:rPr>
              <a:t>评估结果为</a:t>
            </a:r>
            <a:r>
              <a:rPr lang="en-US" altLang="zh-CN" sz="2000" b="1" dirty="0">
                <a:latin typeface="Arial" panose="020B0604020202020204" pitchFamily="34" charset="0"/>
                <a:ea typeface="微软雅黑" pitchFamily="34" charset="-122"/>
                <a:sym typeface="Arial" panose="020B0604020202020204" pitchFamily="34" charset="0"/>
              </a:rPr>
              <a:t>31.3</a:t>
            </a:r>
            <a:r>
              <a:rPr lang="zh-CN" altLang="en-US" sz="2000" b="1" dirty="0">
                <a:latin typeface="Arial" panose="020B0604020202020204" pitchFamily="34" charset="0"/>
                <a:ea typeface="微软雅黑" pitchFamily="34" charset="-122"/>
                <a:sym typeface="Arial" panose="020B0604020202020204" pitchFamily="34" charset="0"/>
              </a:rPr>
              <a:t>个月；</a:t>
            </a:r>
            <a:r>
              <a:rPr lang="en-US" altLang="zh-CN" sz="2000" b="1" dirty="0" err="1">
                <a:latin typeface="Arial" panose="020B0604020202020204" pitchFamily="34" charset="0"/>
                <a:ea typeface="微软雅黑" pitchFamily="34" charset="-122"/>
                <a:sym typeface="Arial" panose="020B0604020202020204" pitchFamily="34" charset="0"/>
              </a:rPr>
              <a:t>mITT</a:t>
            </a:r>
            <a:r>
              <a:rPr lang="zh-CN" altLang="en-US" sz="2000" b="1" dirty="0">
                <a:latin typeface="Arial" panose="020B0604020202020204" pitchFamily="34" charset="0"/>
                <a:ea typeface="微软雅黑" pitchFamily="34" charset="-122"/>
                <a:sym typeface="Arial" panose="020B0604020202020204" pitchFamily="34" charset="0"/>
              </a:rPr>
              <a:t>人群数据仍在随访中，尚未达到统计节点</a:t>
            </a:r>
          </a:p>
        </p:txBody>
      </p:sp>
      <p:sp>
        <p:nvSpPr>
          <p:cNvPr id="2" name="标题 1"/>
          <p:cNvSpPr>
            <a:spLocks noGrp="1"/>
          </p:cNvSpPr>
          <p:nvPr>
            <p:ph type="title"/>
          </p:nvPr>
        </p:nvSpPr>
        <p:spPr>
          <a:xfrm>
            <a:off x="188718" y="336386"/>
            <a:ext cx="10972800" cy="423968"/>
          </a:xfrm>
        </p:spPr>
        <p:txBody>
          <a:bodyPr>
            <a:noAutofit/>
          </a:bodyPr>
          <a:lstStyle/>
          <a:p>
            <a:pPr fontAlgn="base">
              <a:spcAft>
                <a:spcPct val="0"/>
              </a:spcAft>
            </a:pPr>
            <a:r>
              <a:rPr lang="en-US" altLang="zh-CN" sz="2800" b="1" dirty="0" err="1">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eXalt</a:t>
            </a:r>
            <a:r>
              <a:rPr lang="en-US" altLang="zh-CN"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 3</a:t>
            </a:r>
            <a:r>
              <a:rPr lang="zh-CN" altLang="en-US"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：主要研究终点结果（</a:t>
            </a:r>
            <a:r>
              <a:rPr lang="en-US" altLang="zh-CN"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2021</a:t>
            </a:r>
            <a:r>
              <a:rPr lang="zh-CN" altLang="en-US"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年</a:t>
            </a:r>
            <a:r>
              <a:rPr lang="en-US" altLang="zh-CN"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1</a:t>
            </a:r>
            <a:r>
              <a:rPr lang="zh-CN" altLang="en-US"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月</a:t>
            </a:r>
            <a:r>
              <a:rPr lang="en-US" altLang="zh-CN"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28</a:t>
            </a:r>
            <a:r>
              <a:rPr lang="zh-CN" altLang="en-US"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日</a:t>
            </a:r>
            <a:r>
              <a:rPr lang="en-US" altLang="zh-CN"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WCLC</a:t>
            </a:r>
            <a:r>
              <a:rPr lang="zh-CN" altLang="en-US"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更新数据）</a:t>
            </a:r>
          </a:p>
        </p:txBody>
      </p:sp>
    </p:spTree>
    <p:extLst>
      <p:ext uri="{BB962C8B-B14F-4D97-AF65-F5344CB8AC3E}">
        <p14:creationId xmlns:p14="http://schemas.microsoft.com/office/powerpoint/2010/main" val="2876836198"/>
      </p:ext>
    </p:extLst>
  </p:cSld>
  <p:clrMapOvr>
    <a:masterClrMapping/>
  </p:clrMapOvr>
  <mc:AlternateContent xmlns:mc="http://schemas.openxmlformats.org/markup-compatibility/2006" xmlns:p14="http://schemas.microsoft.com/office/powerpoint/2010/main">
    <mc:Choice Requires="p14">
      <p:transition p14:dur="0" advTm="7000"/>
    </mc:Choice>
    <mc:Fallback xmlns:a14="http://schemas.microsoft.com/office/drawing/2010/main" xmlns:a16="http://schemas.microsoft.com/office/drawing/2014/main" xmlns="">
      <p:transition advTm="7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6363825" y="6020695"/>
            <a:ext cx="5794513" cy="246217"/>
          </a:xfrm>
          <a:prstGeom prst="rect">
            <a:avLst/>
          </a:prstGeom>
        </p:spPr>
        <p:txBody>
          <a:bodyPr wrap="square" lIns="91424" tIns="45718" rIns="91424" bIns="45718">
            <a:spAutoFit/>
          </a:bodyPr>
          <a:lstStyle/>
          <a:p>
            <a:pPr algn="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WU Y, et al. 2020WCLC Abstract  FP14. 12.</a:t>
            </a:r>
          </a:p>
        </p:txBody>
      </p:sp>
      <p:sp>
        <p:nvSpPr>
          <p:cNvPr id="726" name="矩形 725"/>
          <p:cNvSpPr/>
          <p:nvPr/>
        </p:nvSpPr>
        <p:spPr>
          <a:xfrm>
            <a:off x="320872" y="1050474"/>
            <a:ext cx="11842071" cy="387287"/>
          </a:xfrm>
          <a:prstGeom prst="rect">
            <a:avLst/>
          </a:prstGeom>
        </p:spPr>
        <p:txBody>
          <a:bodyPr wrap="square" lIns="91424" tIns="45718" rIns="91424" bIns="45718">
            <a:spAutoFit/>
          </a:bodyPr>
          <a:lstStyle/>
          <a:p>
            <a:pPr algn="ctr">
              <a:lnSpc>
                <a:spcPts val="2300"/>
              </a:lnSpc>
              <a:spcAft>
                <a:spcPts val="600"/>
              </a:spcAft>
            </a:pPr>
            <a:r>
              <a:rPr lang="zh-CN" altLang="en-US" sz="2000" b="1" dirty="0">
                <a:latin typeface="Arial" panose="020B0604020202020204" pitchFamily="34" charset="0"/>
                <a:ea typeface="微软雅黑" pitchFamily="34" charset="-122"/>
                <a:sym typeface="Arial" panose="020B0604020202020204" pitchFamily="34" charset="0"/>
              </a:rPr>
              <a:t>恩沙替尼</a:t>
            </a:r>
            <a:r>
              <a:rPr lang="zh-CN" altLang="en-US" sz="2000" b="1" dirty="0">
                <a:solidFill>
                  <a:schemeClr val="accent2">
                    <a:lumMod val="75000"/>
                  </a:schemeClr>
                </a:solidFill>
                <a:latin typeface="Arial" panose="020B0604020202020204" pitchFamily="34" charset="0"/>
                <a:ea typeface="微软雅黑" pitchFamily="34" charset="-122"/>
                <a:sym typeface="Arial" panose="020B0604020202020204" pitchFamily="34" charset="0"/>
              </a:rPr>
              <a:t>强效持久延迟</a:t>
            </a:r>
            <a:r>
              <a:rPr lang="zh-CN" altLang="en-US" sz="2000" b="1" dirty="0">
                <a:latin typeface="Arial" panose="020B0604020202020204" pitchFamily="34" charset="0"/>
                <a:ea typeface="微软雅黑" pitchFamily="34" charset="-122"/>
                <a:sym typeface="Arial" panose="020B0604020202020204" pitchFamily="34" charset="0"/>
              </a:rPr>
              <a:t>基线无脑转移</a:t>
            </a:r>
            <a:r>
              <a:rPr lang="en-US" altLang="zh-CN" sz="2000" b="1" dirty="0">
                <a:latin typeface="Arial" panose="020B0604020202020204" pitchFamily="34" charset="0"/>
                <a:ea typeface="微软雅黑" pitchFamily="34" charset="-122"/>
                <a:sym typeface="Arial" panose="020B0604020202020204" pitchFamily="34" charset="0"/>
              </a:rPr>
              <a:t>ALK</a:t>
            </a:r>
            <a:r>
              <a:rPr lang="zh-CN" altLang="en-US" sz="2000" b="1" dirty="0">
                <a:latin typeface="Arial" panose="020B0604020202020204" pitchFamily="34" charset="0"/>
                <a:ea typeface="微软雅黑" pitchFamily="34" charset="-122"/>
                <a:sym typeface="Arial" panose="020B0604020202020204" pitchFamily="34" charset="0"/>
              </a:rPr>
              <a:t>阳性</a:t>
            </a:r>
            <a:r>
              <a:rPr lang="en-US" altLang="zh-CN" sz="2000" b="1" dirty="0">
                <a:latin typeface="Arial" panose="020B0604020202020204" pitchFamily="34" charset="0"/>
                <a:ea typeface="微软雅黑" pitchFamily="34" charset="-122"/>
                <a:sym typeface="Arial" panose="020B0604020202020204" pitchFamily="34" charset="0"/>
              </a:rPr>
              <a:t>NSCLC</a:t>
            </a:r>
            <a:r>
              <a:rPr lang="zh-CN" altLang="en-US" sz="2000" b="1" dirty="0">
                <a:latin typeface="Arial" panose="020B0604020202020204" pitchFamily="34" charset="0"/>
                <a:ea typeface="微软雅黑" pitchFamily="34" charset="-122"/>
                <a:sym typeface="Arial" panose="020B0604020202020204" pitchFamily="34" charset="0"/>
              </a:rPr>
              <a:t>患者</a:t>
            </a:r>
            <a:r>
              <a:rPr lang="zh-CN" altLang="en-US" sz="2000" b="1" dirty="0">
                <a:solidFill>
                  <a:schemeClr val="accent2">
                    <a:lumMod val="75000"/>
                  </a:schemeClr>
                </a:solidFill>
                <a:latin typeface="Arial" panose="020B0604020202020204" pitchFamily="34" charset="0"/>
                <a:ea typeface="微软雅黑" pitchFamily="34" charset="-122"/>
                <a:sym typeface="Arial" panose="020B0604020202020204" pitchFamily="34" charset="0"/>
              </a:rPr>
              <a:t>脑转移发生，</a:t>
            </a:r>
            <a:r>
              <a:rPr lang="zh-CN" altLang="en-US" sz="2000" b="1" dirty="0">
                <a:latin typeface="Arial" panose="020B0604020202020204" pitchFamily="34" charset="0"/>
                <a:ea typeface="微软雅黑" pitchFamily="34" charset="-122"/>
                <a:sym typeface="Arial" panose="020B0604020202020204" pitchFamily="34" charset="0"/>
              </a:rPr>
              <a:t>为一线患者提供更优质生存</a:t>
            </a:r>
          </a:p>
        </p:txBody>
      </p:sp>
      <p:graphicFrame>
        <p:nvGraphicFramePr>
          <p:cNvPr id="727" name="表格 726"/>
          <p:cNvGraphicFramePr>
            <a:graphicFrameLocks noGrp="1"/>
          </p:cNvGraphicFramePr>
          <p:nvPr>
            <p:extLst>
              <p:ext uri="{D42A27DB-BD31-4B8C-83A1-F6EECF244321}">
                <p14:modId xmlns:p14="http://schemas.microsoft.com/office/powerpoint/2010/main" val="2534534629"/>
              </p:ext>
            </p:extLst>
          </p:nvPr>
        </p:nvGraphicFramePr>
        <p:xfrm>
          <a:off x="1242239" y="1547983"/>
          <a:ext cx="4320627" cy="1558108"/>
        </p:xfrm>
        <a:graphic>
          <a:graphicData uri="http://schemas.openxmlformats.org/drawingml/2006/table">
            <a:tbl>
              <a:tblPr firstRow="1" bandRow="1">
                <a:tableStyleId>{B301B821-A1FF-4177-AEE7-76D212191A09}</a:tableStyleId>
              </a:tblPr>
              <a:tblGrid>
                <a:gridCol w="1910171">
                  <a:extLst>
                    <a:ext uri="{9D8B030D-6E8A-4147-A177-3AD203B41FA5}">
                      <a16:colId xmlns:a16="http://schemas.microsoft.com/office/drawing/2014/main" val="20000"/>
                    </a:ext>
                  </a:extLst>
                </a:gridCol>
                <a:gridCol w="1137008">
                  <a:extLst>
                    <a:ext uri="{9D8B030D-6E8A-4147-A177-3AD203B41FA5}">
                      <a16:colId xmlns:a16="http://schemas.microsoft.com/office/drawing/2014/main" val="20001"/>
                    </a:ext>
                  </a:extLst>
                </a:gridCol>
                <a:gridCol w="1273448">
                  <a:extLst>
                    <a:ext uri="{9D8B030D-6E8A-4147-A177-3AD203B41FA5}">
                      <a16:colId xmlns:a16="http://schemas.microsoft.com/office/drawing/2014/main" val="20002"/>
                    </a:ext>
                  </a:extLst>
                </a:gridCol>
              </a:tblGrid>
              <a:tr h="480967">
                <a:tc>
                  <a:txBody>
                    <a:bodyPr/>
                    <a:lstStyle/>
                    <a:p>
                      <a:pPr algn="ct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a:txBody>
                  <a:tcPr marL="115189" marR="115189" marT="57603" marB="57603" anchor="ctr">
                    <a:solidFill>
                      <a:srgbClr val="3F26BC"/>
                    </a:solidFill>
                  </a:tcPr>
                </a:tc>
                <a:tc>
                  <a:txBody>
                    <a:body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恩沙替尼</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(n = 81)</a:t>
                      </a:r>
                      <a:endParaRPr lang="zh-CN" altLang="en-US" sz="1200" dirty="0">
                        <a:solidFill>
                          <a:schemeClr val="accent2">
                            <a:lumMod val="75000"/>
                          </a:schemeClr>
                        </a:solidFill>
                        <a:latin typeface="Arial" panose="020B0604020202020204" pitchFamily="34" charset="0"/>
                        <a:ea typeface="微软雅黑" pitchFamily="34" charset="-122"/>
                        <a:sym typeface="Arial" panose="020B0604020202020204" pitchFamily="34" charset="0"/>
                      </a:endParaRPr>
                    </a:p>
                  </a:txBody>
                  <a:tcPr marL="115189" marR="115189" marT="57603" marB="57603" anchor="ctr">
                    <a:solidFill>
                      <a:srgbClr val="3F26BC"/>
                    </a:solidFill>
                  </a:tcPr>
                </a:tc>
                <a:tc>
                  <a:txBody>
                    <a:bodyPr/>
                    <a:lstStyle/>
                    <a:p>
                      <a:pPr marL="0" algn="ctr" defTabSz="914400" rtl="0" eaLnBrk="1" latinLnBrk="0" hangingPunct="1"/>
                      <a:r>
                        <a:rPr lang="zh-CN" altLang="en-US" sz="1200" kern="1200" dirty="0">
                          <a:latin typeface="Arial" panose="020B0604020202020204" pitchFamily="34" charset="0"/>
                          <a:ea typeface="微软雅黑" panose="020B0503020204020204" pitchFamily="34" charset="-122"/>
                          <a:sym typeface="Arial" panose="020B0604020202020204" pitchFamily="34" charset="0"/>
                        </a:rPr>
                        <a:t>克唑替尼</a:t>
                      </a:r>
                      <a:endParaRPr lang="en-US" altLang="zh-CN" sz="1200" kern="1200" dirty="0">
                        <a:latin typeface="Arial" panose="020B0604020202020204" pitchFamily="34" charset="0"/>
                        <a:ea typeface="微软雅黑" panose="020B0503020204020204" pitchFamily="34" charset="-122"/>
                        <a:sym typeface="Arial" panose="020B0604020202020204" pitchFamily="34" charset="0"/>
                      </a:endParaRPr>
                    </a:p>
                    <a:p>
                      <a:pPr marL="0" algn="ctr" defTabSz="914400" rtl="0" eaLnBrk="1" latinLnBrk="0" hangingPunct="1"/>
                      <a:r>
                        <a:rPr lang="en-US" altLang="zh-CN" sz="1200" kern="1200" dirty="0">
                          <a:latin typeface="Arial" panose="020B0604020202020204" pitchFamily="34" charset="0"/>
                          <a:ea typeface="微软雅黑" panose="020B0503020204020204" pitchFamily="34" charset="-122"/>
                          <a:sym typeface="Arial" panose="020B0604020202020204" pitchFamily="34" charset="0"/>
                        </a:rPr>
                        <a:t>(n =76)</a:t>
                      </a:r>
                      <a:endParaRPr lang="zh-CN" altLang="en-US" sz="1200" b="1" kern="1200" dirty="0">
                        <a:solidFill>
                          <a:srgbClr val="0070C0"/>
                        </a:solidFill>
                        <a:latin typeface="Arial" panose="020B0604020202020204" pitchFamily="34" charset="0"/>
                        <a:ea typeface="微软雅黑" pitchFamily="34" charset="-122"/>
                        <a:cs typeface="+mn-cs"/>
                        <a:sym typeface="Arial" panose="020B0604020202020204" pitchFamily="34" charset="0"/>
                      </a:endParaRPr>
                    </a:p>
                  </a:txBody>
                  <a:tcPr marL="115189" marR="115189" marT="57603" marB="57603" anchor="ctr">
                    <a:solidFill>
                      <a:srgbClr val="3F26BC"/>
                    </a:solidFill>
                  </a:tcPr>
                </a:tc>
                <a:extLst>
                  <a:ext uri="{0D108BD9-81ED-4DB2-BD59-A6C34878D82A}">
                    <a16:rowId xmlns:a16="http://schemas.microsoft.com/office/drawing/2014/main" val="10000"/>
                  </a:ext>
                </a:extLst>
              </a:tr>
              <a:tr h="480967">
                <a:tc>
                  <a:txBody>
                    <a:bodyPr/>
                    <a:lstStyle/>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TTF</a:t>
                      </a:r>
                      <a:r>
                        <a:rPr lang="zh-CN" altLang="en-US" sz="1200" dirty="0">
                          <a:latin typeface="Arial" panose="020B0604020202020204" pitchFamily="34" charset="0"/>
                          <a:ea typeface="微软雅黑" panose="020B0503020204020204" pitchFamily="34" charset="-122"/>
                          <a:sym typeface="Arial" panose="020B0604020202020204" pitchFamily="34" charset="0"/>
                        </a:rPr>
                        <a:t>在</a:t>
                      </a:r>
                      <a:r>
                        <a:rPr lang="en-US" altLang="zh-CN" sz="1200" dirty="0">
                          <a:latin typeface="Arial" panose="020B0604020202020204" pitchFamily="34" charset="0"/>
                          <a:ea typeface="微软雅黑" panose="020B0503020204020204" pitchFamily="34" charset="-122"/>
                          <a:sym typeface="Arial" panose="020B0604020202020204" pitchFamily="34" charset="0"/>
                        </a:rPr>
                        <a:t>12</a:t>
                      </a:r>
                      <a:r>
                        <a:rPr lang="zh-CN" altLang="en-US" sz="1200" dirty="0">
                          <a:latin typeface="Arial" panose="020B0604020202020204" pitchFamily="34" charset="0"/>
                          <a:ea typeface="微软雅黑" panose="020B0503020204020204" pitchFamily="34" charset="-122"/>
                          <a:sym typeface="Arial" panose="020B0604020202020204" pitchFamily="34" charset="0"/>
                        </a:rPr>
                        <a:t>个月以上</a:t>
                      </a:r>
                      <a:r>
                        <a:rPr lang="en-US" altLang="zh-CN" sz="1200" dirty="0">
                          <a:latin typeface="Arial" panose="020B0604020202020204" pitchFamily="34" charset="0"/>
                          <a:ea typeface="微软雅黑" panose="020B0503020204020204" pitchFamily="34" charset="-122"/>
                          <a:sym typeface="Arial" panose="020B0604020202020204" pitchFamily="34" charset="0"/>
                        </a:rPr>
                        <a:t>(95%</a:t>
                      </a:r>
                      <a:r>
                        <a:rPr lang="en-US" altLang="zh-CN" sz="1200" baseline="0" dirty="0">
                          <a:latin typeface="Arial" panose="020B0604020202020204" pitchFamily="34" charset="0"/>
                          <a:ea typeface="微软雅黑" panose="020B0503020204020204" pitchFamily="34" charset="-122"/>
                          <a:sym typeface="Arial" panose="020B0604020202020204" pitchFamily="34" charset="0"/>
                        </a:rPr>
                        <a:t> CI)</a:t>
                      </a:r>
                      <a:r>
                        <a:rPr lang="zh-CN" altLang="en-US" sz="1200" baseline="0" dirty="0">
                          <a:latin typeface="Arial" panose="020B0604020202020204" pitchFamily="34" charset="0"/>
                          <a:ea typeface="微软雅黑" panose="020B0503020204020204" pitchFamily="34" charset="-122"/>
                          <a:sym typeface="Arial" panose="020B0604020202020204" pitchFamily="34" charset="0"/>
                        </a:rPr>
                        <a:t>，</a:t>
                      </a:r>
                      <a:r>
                        <a:rPr lang="en-US" altLang="zh-CN" sz="1200" baseline="0" dirty="0">
                          <a:latin typeface="Arial" panose="020B0604020202020204" pitchFamily="34" charset="0"/>
                          <a:ea typeface="微软雅黑" panose="020B0503020204020204" pitchFamily="34" charset="-122"/>
                          <a:sym typeface="Arial" panose="020B0604020202020204" pitchFamily="34" charset="0"/>
                        </a:rPr>
                        <a:t>%</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a:txBody>
                  <a:tcPr marL="115189" marR="115189" marT="57603" marB="57603" anchor="ctr"/>
                </a:tc>
                <a:tc>
                  <a:txBody>
                    <a:bodyPr/>
                    <a:lstStyle/>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4.2</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en-US" altLang="zh-CN" sz="1200" dirty="0">
                          <a:latin typeface="Arial" panose="020B0604020202020204" pitchFamily="34" charset="0"/>
                          <a:ea typeface="微软雅黑" panose="020B0503020204020204" pitchFamily="34" charset="-122"/>
                          <a:sym typeface="Arial" panose="020B0604020202020204" pitchFamily="34" charset="0"/>
                        </a:rPr>
                        <a:t>1.4-12.8</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p>
                  </a:txBody>
                  <a:tcPr marL="115189" marR="115189" marT="57603" marB="57603" anchor="ctr"/>
                </a:tc>
                <a:tc>
                  <a:txBody>
                    <a:bodyPr/>
                    <a:lstStyle/>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23.9</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en-US" altLang="zh-CN" sz="1200" dirty="0">
                          <a:latin typeface="Arial" panose="020B0604020202020204" pitchFamily="34" charset="0"/>
                          <a:ea typeface="微软雅黑" panose="020B0503020204020204" pitchFamily="34" charset="-122"/>
                          <a:sym typeface="Arial" panose="020B0604020202020204" pitchFamily="34" charset="0"/>
                        </a:rPr>
                        <a:t>15.8-36.2</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p>
                  </a:txBody>
                  <a:tcPr marL="115189" marR="115189" marT="57603" marB="57603" anchor="ctr"/>
                </a:tc>
                <a:extLst>
                  <a:ext uri="{0D108BD9-81ED-4DB2-BD59-A6C34878D82A}">
                    <a16:rowId xmlns:a16="http://schemas.microsoft.com/office/drawing/2014/main" val="10001"/>
                  </a:ext>
                </a:extLst>
              </a:tr>
              <a:tr h="298087">
                <a:tc>
                  <a:txBody>
                    <a:body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风险比</a:t>
                      </a:r>
                      <a:r>
                        <a:rPr lang="en-US" altLang="zh-CN" sz="1200" dirty="0">
                          <a:latin typeface="Arial" panose="020B0604020202020204" pitchFamily="34" charset="0"/>
                          <a:ea typeface="微软雅黑" panose="020B0503020204020204" pitchFamily="34" charset="-122"/>
                          <a:sym typeface="Arial" panose="020B0604020202020204" pitchFamily="34" charset="0"/>
                        </a:rPr>
                        <a:t>(95%</a:t>
                      </a:r>
                      <a:r>
                        <a:rPr lang="en-US" altLang="zh-CN" sz="1200" baseline="0" dirty="0">
                          <a:latin typeface="Arial" panose="020B0604020202020204" pitchFamily="34" charset="0"/>
                          <a:ea typeface="微软雅黑" panose="020B0503020204020204" pitchFamily="34" charset="-122"/>
                          <a:sym typeface="Arial" panose="020B0604020202020204" pitchFamily="34" charset="0"/>
                        </a:rPr>
                        <a:t> CI)</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a:txBody>
                  <a:tcPr marL="115189" marR="115189" marT="57603" marB="57603" anchor="ctr"/>
                </a:tc>
                <a:tc gridSpan="2">
                  <a:txBody>
                    <a:bodyPr/>
                    <a:lstStyle/>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0.32</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en-US" altLang="zh-CN" sz="1200" dirty="0">
                          <a:latin typeface="Arial" panose="020B0604020202020204" pitchFamily="34" charset="0"/>
                          <a:ea typeface="微软雅黑" panose="020B0503020204020204" pitchFamily="34" charset="-122"/>
                          <a:sym typeface="Arial" panose="020B0604020202020204" pitchFamily="34" charset="0"/>
                        </a:rPr>
                        <a:t>0.15-0.64</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p>
                  </a:txBody>
                  <a:tcPr marL="115189" marR="115189" marT="57603" marB="57603" anchor="ctr"/>
                </a:tc>
                <a:tc hMerge="1">
                  <a:txBody>
                    <a:bodyPr/>
                    <a:lstStyle/>
                    <a:p>
                      <a:pPr algn="ctr"/>
                      <a:endParaRPr lang="zh-CN" altLang="en-US" sz="1100" dirty="0"/>
                    </a:p>
                  </a:txBody>
                  <a:tcPr anchor="ctr">
                    <a:noFill/>
                  </a:tcPr>
                </a:tc>
                <a:extLst>
                  <a:ext uri="{0D108BD9-81ED-4DB2-BD59-A6C34878D82A}">
                    <a16:rowId xmlns:a16="http://schemas.microsoft.com/office/drawing/2014/main" val="10002"/>
                  </a:ext>
                </a:extLst>
              </a:tr>
              <a:tr h="298087">
                <a:tc>
                  <a:txBody>
                    <a:bodyPr/>
                    <a:lstStyle/>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P</a:t>
                      </a:r>
                      <a:r>
                        <a:rPr lang="zh-CN" altLang="en-US" sz="1200" dirty="0">
                          <a:latin typeface="Arial" panose="020B0604020202020204" pitchFamily="34" charset="0"/>
                          <a:ea typeface="微软雅黑" panose="020B0503020204020204" pitchFamily="34" charset="-122"/>
                          <a:sym typeface="Arial" panose="020B0604020202020204" pitchFamily="34" charset="0"/>
                        </a:rPr>
                        <a:t>值</a:t>
                      </a:r>
                    </a:p>
                  </a:txBody>
                  <a:tcPr marL="115189" marR="115189" marT="57603" marB="57603" anchor="ctr"/>
                </a:tc>
                <a:tc gridSpan="2">
                  <a:txBody>
                    <a:bodyPr/>
                    <a:lstStyle/>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.0011</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a:txBody>
                  <a:tcPr marL="115189" marR="115189" marT="57603" marB="57603" anchor="ctr"/>
                </a:tc>
                <a:tc hMerge="1">
                  <a:txBody>
                    <a:bodyPr/>
                    <a:lstStyle/>
                    <a:p>
                      <a:pPr algn="ctr"/>
                      <a:endParaRPr lang="zh-CN" altLang="en-US" sz="1100" dirty="0"/>
                    </a:p>
                  </a:txBody>
                  <a:tcPr anchor="ctr">
                    <a:noFill/>
                  </a:tcPr>
                </a:tc>
                <a:extLst>
                  <a:ext uri="{0D108BD9-81ED-4DB2-BD59-A6C34878D82A}">
                    <a16:rowId xmlns:a16="http://schemas.microsoft.com/office/drawing/2014/main" val="10003"/>
                  </a:ext>
                </a:extLst>
              </a:tr>
            </a:tbl>
          </a:graphicData>
        </a:graphic>
      </p:graphicFrame>
      <p:graphicFrame>
        <p:nvGraphicFramePr>
          <p:cNvPr id="728" name="表格 727"/>
          <p:cNvGraphicFramePr>
            <a:graphicFrameLocks noGrp="1"/>
          </p:cNvGraphicFramePr>
          <p:nvPr>
            <p:extLst>
              <p:ext uri="{D42A27DB-BD31-4B8C-83A1-F6EECF244321}">
                <p14:modId xmlns:p14="http://schemas.microsoft.com/office/powerpoint/2010/main" val="2429914233"/>
              </p:ext>
            </p:extLst>
          </p:nvPr>
        </p:nvGraphicFramePr>
        <p:xfrm>
          <a:off x="6926275" y="1502987"/>
          <a:ext cx="4085772" cy="1558107"/>
        </p:xfrm>
        <a:graphic>
          <a:graphicData uri="http://schemas.openxmlformats.org/drawingml/2006/table">
            <a:tbl>
              <a:tblPr firstRow="1" bandRow="1">
                <a:tableStyleId>{B301B821-A1FF-4177-AEE7-76D212191A09}</a:tableStyleId>
              </a:tblPr>
              <a:tblGrid>
                <a:gridCol w="1430019">
                  <a:extLst>
                    <a:ext uri="{9D8B030D-6E8A-4147-A177-3AD203B41FA5}">
                      <a16:colId xmlns:a16="http://schemas.microsoft.com/office/drawing/2014/main" val="20000"/>
                    </a:ext>
                  </a:extLst>
                </a:gridCol>
                <a:gridCol w="1276804">
                  <a:extLst>
                    <a:ext uri="{9D8B030D-6E8A-4147-A177-3AD203B41FA5}">
                      <a16:colId xmlns:a16="http://schemas.microsoft.com/office/drawing/2014/main" val="20001"/>
                    </a:ext>
                  </a:extLst>
                </a:gridCol>
                <a:gridCol w="1378949">
                  <a:extLst>
                    <a:ext uri="{9D8B030D-6E8A-4147-A177-3AD203B41FA5}">
                      <a16:colId xmlns:a16="http://schemas.microsoft.com/office/drawing/2014/main" val="20002"/>
                    </a:ext>
                  </a:extLst>
                </a:gridCol>
              </a:tblGrid>
              <a:tr h="480967">
                <a:tc>
                  <a:txBody>
                    <a:bodyPr/>
                    <a:lstStyle/>
                    <a:p>
                      <a:pPr algn="ct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a:txBody>
                  <a:tcPr marL="115189" marR="115189" marT="57603" marB="57603" anchor="ctr">
                    <a:solidFill>
                      <a:srgbClr val="3F26BC"/>
                    </a:solidFill>
                  </a:tcPr>
                </a:tc>
                <a:tc>
                  <a:txBody>
                    <a:body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恩沙替尼</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(n = 81)</a:t>
                      </a:r>
                      <a:endParaRPr lang="zh-CN" altLang="en-US" sz="1200" dirty="0">
                        <a:solidFill>
                          <a:schemeClr val="accent2">
                            <a:lumMod val="75000"/>
                          </a:schemeClr>
                        </a:solidFill>
                        <a:latin typeface="Arial" panose="020B0604020202020204" pitchFamily="34" charset="0"/>
                        <a:ea typeface="微软雅黑" pitchFamily="34" charset="-122"/>
                        <a:sym typeface="Arial" panose="020B0604020202020204" pitchFamily="34" charset="0"/>
                      </a:endParaRPr>
                    </a:p>
                  </a:txBody>
                  <a:tcPr marL="115189" marR="115189" marT="57603" marB="57603" anchor="ctr">
                    <a:solidFill>
                      <a:srgbClr val="3F26BC"/>
                    </a:solidFill>
                  </a:tcPr>
                </a:tc>
                <a:tc>
                  <a:txBody>
                    <a:bodyPr/>
                    <a:lstStyle/>
                    <a:p>
                      <a:pPr marL="0" algn="ctr" defTabSz="914400" rtl="0" eaLnBrk="1" latinLnBrk="0" hangingPunct="1"/>
                      <a:r>
                        <a:rPr lang="zh-CN" altLang="en-US" sz="1200" kern="1200" dirty="0">
                          <a:latin typeface="Arial" panose="020B0604020202020204" pitchFamily="34" charset="0"/>
                          <a:ea typeface="微软雅黑" panose="020B0503020204020204" pitchFamily="34" charset="-122"/>
                          <a:sym typeface="Arial" panose="020B0604020202020204" pitchFamily="34" charset="0"/>
                        </a:rPr>
                        <a:t>克唑替尼</a:t>
                      </a:r>
                      <a:endParaRPr lang="en-US" altLang="zh-CN" sz="1200" kern="1200" dirty="0">
                        <a:latin typeface="Arial" panose="020B0604020202020204" pitchFamily="34" charset="0"/>
                        <a:ea typeface="微软雅黑" panose="020B0503020204020204" pitchFamily="34" charset="-122"/>
                        <a:sym typeface="Arial" panose="020B0604020202020204" pitchFamily="34" charset="0"/>
                      </a:endParaRPr>
                    </a:p>
                    <a:p>
                      <a:pPr marL="0" algn="ctr" defTabSz="914400" rtl="0" eaLnBrk="1" latinLnBrk="0" hangingPunct="1"/>
                      <a:r>
                        <a:rPr lang="en-US" altLang="zh-CN" sz="1200" kern="1200" dirty="0">
                          <a:latin typeface="Arial" panose="020B0604020202020204" pitchFamily="34" charset="0"/>
                          <a:ea typeface="微软雅黑" panose="020B0503020204020204" pitchFamily="34" charset="-122"/>
                          <a:sym typeface="Arial" panose="020B0604020202020204" pitchFamily="34" charset="0"/>
                        </a:rPr>
                        <a:t>(n =76)</a:t>
                      </a:r>
                      <a:endParaRPr lang="zh-CN" altLang="en-US" sz="1200" b="1" kern="1200" dirty="0">
                        <a:solidFill>
                          <a:srgbClr val="0070C0"/>
                        </a:solidFill>
                        <a:latin typeface="Arial" panose="020B0604020202020204" pitchFamily="34" charset="0"/>
                        <a:ea typeface="微软雅黑" pitchFamily="34" charset="-122"/>
                        <a:cs typeface="+mn-cs"/>
                        <a:sym typeface="Arial" panose="020B0604020202020204" pitchFamily="34" charset="0"/>
                      </a:endParaRPr>
                    </a:p>
                  </a:txBody>
                  <a:tcPr marL="115189" marR="115189" marT="57603" marB="57603" anchor="ctr">
                    <a:solidFill>
                      <a:srgbClr val="3F26BC"/>
                    </a:solidFill>
                  </a:tcPr>
                </a:tc>
                <a:extLst>
                  <a:ext uri="{0D108BD9-81ED-4DB2-BD59-A6C34878D82A}">
                    <a16:rowId xmlns:a16="http://schemas.microsoft.com/office/drawing/2014/main" val="10000"/>
                  </a:ext>
                </a:extLst>
              </a:tr>
              <a:tr h="426643">
                <a:tc>
                  <a:txBody>
                    <a:bodyPr/>
                    <a:lstStyle/>
                    <a:p>
                      <a:pPr algn="ctr"/>
                      <a:r>
                        <a:rPr lang="en-US" altLang="zh-CN" sz="1200" dirty="0" err="1">
                          <a:latin typeface="Arial" panose="020B0604020202020204" pitchFamily="34" charset="0"/>
                          <a:ea typeface="微软雅黑" panose="020B0503020204020204" pitchFamily="34" charset="-122"/>
                          <a:sym typeface="Arial" panose="020B0604020202020204" pitchFamily="34" charset="0"/>
                        </a:rPr>
                        <a:t>mPFS</a:t>
                      </a:r>
                      <a:r>
                        <a:rPr lang="en-US" altLang="zh-CN" sz="1200" dirty="0">
                          <a:latin typeface="Arial" panose="020B0604020202020204" pitchFamily="34" charset="0"/>
                          <a:ea typeface="微软雅黑" panose="020B0503020204020204" pitchFamily="34" charset="-122"/>
                          <a:sym typeface="Arial" panose="020B0604020202020204" pitchFamily="34" charset="0"/>
                        </a:rPr>
                        <a:t>(95%</a:t>
                      </a:r>
                      <a:r>
                        <a:rPr lang="en-US" altLang="zh-CN" sz="1200" baseline="0" dirty="0">
                          <a:latin typeface="Arial" panose="020B0604020202020204" pitchFamily="34" charset="0"/>
                          <a:ea typeface="微软雅黑" panose="020B0503020204020204" pitchFamily="34" charset="-122"/>
                          <a:sym typeface="Arial" panose="020B0604020202020204" pitchFamily="34" charset="0"/>
                        </a:rPr>
                        <a:t> CI)</a:t>
                      </a:r>
                      <a:r>
                        <a:rPr lang="zh-CN" altLang="en-US" sz="1200" baseline="0" dirty="0">
                          <a:latin typeface="Arial" panose="020B0604020202020204" pitchFamily="34" charset="0"/>
                          <a:ea typeface="微软雅黑" panose="020B0503020204020204" pitchFamily="34" charset="-122"/>
                          <a:sym typeface="Arial" panose="020B0604020202020204" pitchFamily="34" charset="0"/>
                        </a:rPr>
                        <a:t>，月</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a:txBody>
                  <a:tcPr marL="115189" marR="115189" marT="57603" marB="57603" anchor="ctr"/>
                </a:tc>
                <a:tc>
                  <a:txBody>
                    <a:bodyPr/>
                    <a:lstStyle/>
                    <a:p>
                      <a:pPr marL="0" algn="ctr" defTabSz="914400" rtl="0" eaLnBrk="1" latinLnBrk="0" hangingPunct="1"/>
                      <a:r>
                        <a:rPr lang="en-US" altLang="zh-CN" sz="1200" kern="1200" dirty="0">
                          <a:latin typeface="Arial" panose="020B0604020202020204" pitchFamily="34" charset="0"/>
                          <a:ea typeface="微软雅黑" panose="020B0503020204020204" pitchFamily="34" charset="-122"/>
                          <a:sym typeface="Arial" panose="020B0604020202020204" pitchFamily="34" charset="0"/>
                        </a:rPr>
                        <a:t>NR</a:t>
                      </a:r>
                      <a:r>
                        <a:rPr lang="zh-CN" altLang="en-US" sz="1200" kern="1200" dirty="0">
                          <a:latin typeface="Arial" panose="020B0604020202020204" pitchFamily="34" charset="0"/>
                          <a:ea typeface="微软雅黑" panose="020B0503020204020204" pitchFamily="34" charset="-122"/>
                          <a:sym typeface="Arial" panose="020B0604020202020204" pitchFamily="34" charset="0"/>
                        </a:rPr>
                        <a:t>（</a:t>
                      </a:r>
                      <a:r>
                        <a:rPr lang="en-US" altLang="zh-CN" sz="1200" kern="1200" dirty="0">
                          <a:latin typeface="Arial" panose="020B0604020202020204" pitchFamily="34" charset="0"/>
                          <a:ea typeface="微软雅黑" panose="020B0503020204020204" pitchFamily="34" charset="-122"/>
                          <a:sym typeface="Arial" panose="020B0604020202020204" pitchFamily="34" charset="0"/>
                        </a:rPr>
                        <a:t>25.8-NR</a:t>
                      </a:r>
                      <a:r>
                        <a:rPr lang="zh-CN" altLang="en-US" sz="1200" kern="1200" dirty="0">
                          <a:latin typeface="Arial" panose="020B0604020202020204" pitchFamily="34" charset="0"/>
                          <a:ea typeface="微软雅黑" panose="020B0503020204020204" pitchFamily="34" charset="-122"/>
                          <a:sym typeface="Arial" panose="020B0604020202020204" pitchFamily="34" charset="0"/>
                        </a:rPr>
                        <a:t>）</a:t>
                      </a:r>
                      <a:endParaRPr lang="zh-CN" altLang="en-US" sz="1200"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endParaRPr>
                    </a:p>
                  </a:txBody>
                  <a:tcPr marL="121920" marR="121920" marT="60960" marB="60960" anchor="ctr"/>
                </a:tc>
                <a:tc>
                  <a:txBody>
                    <a:bodyPr/>
                    <a:lstStyle/>
                    <a:p>
                      <a:pPr marL="0" algn="ctr" defTabSz="914400" rtl="0" eaLnBrk="1" latinLnBrk="0" hangingPunct="1"/>
                      <a:r>
                        <a:rPr lang="en-US" altLang="zh-CN" sz="1200" kern="1200" dirty="0">
                          <a:latin typeface="Arial" panose="020B0604020202020204" pitchFamily="34" charset="0"/>
                          <a:ea typeface="微软雅黑" panose="020B0503020204020204" pitchFamily="34" charset="-122"/>
                          <a:sym typeface="Arial" panose="020B0604020202020204" pitchFamily="34" charset="0"/>
                        </a:rPr>
                        <a:t>16.6</a:t>
                      </a:r>
                      <a:r>
                        <a:rPr lang="zh-CN" altLang="en-US" sz="1200" kern="1200" dirty="0">
                          <a:latin typeface="Arial" panose="020B0604020202020204" pitchFamily="34" charset="0"/>
                          <a:ea typeface="微软雅黑" panose="020B0503020204020204" pitchFamily="34" charset="-122"/>
                          <a:sym typeface="Arial" panose="020B0604020202020204" pitchFamily="34" charset="0"/>
                        </a:rPr>
                        <a:t>（</a:t>
                      </a:r>
                      <a:r>
                        <a:rPr lang="en-US" altLang="zh-CN" sz="1200" kern="1200" dirty="0">
                          <a:latin typeface="Arial" panose="020B0604020202020204" pitchFamily="34" charset="0"/>
                          <a:ea typeface="微软雅黑" panose="020B0503020204020204" pitchFamily="34" charset="-122"/>
                          <a:sym typeface="Arial" panose="020B0604020202020204" pitchFamily="34" charset="0"/>
                        </a:rPr>
                        <a:t>12.7-29.5</a:t>
                      </a:r>
                      <a:r>
                        <a:rPr lang="zh-CN" altLang="en-US" sz="1200" kern="1200" dirty="0">
                          <a:latin typeface="Arial" panose="020B0604020202020204" pitchFamily="34" charset="0"/>
                          <a:ea typeface="微软雅黑" panose="020B0503020204020204" pitchFamily="34" charset="-122"/>
                          <a:sym typeface="Arial" panose="020B0604020202020204" pitchFamily="34" charset="0"/>
                        </a:rPr>
                        <a:t>）</a:t>
                      </a:r>
                      <a:endParaRPr lang="zh-CN" altLang="en-US" sz="1200" kern="12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endParaRPr>
                    </a:p>
                  </a:txBody>
                  <a:tcPr marL="121920" marR="121920" marT="60960" marB="60960" anchor="ctr"/>
                </a:tc>
                <a:extLst>
                  <a:ext uri="{0D108BD9-81ED-4DB2-BD59-A6C34878D82A}">
                    <a16:rowId xmlns:a16="http://schemas.microsoft.com/office/drawing/2014/main" val="10001"/>
                  </a:ext>
                </a:extLst>
              </a:tr>
              <a:tr h="298087">
                <a:tc>
                  <a:txBody>
                    <a:body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风险比</a:t>
                      </a:r>
                      <a:r>
                        <a:rPr lang="en-US" altLang="zh-CN" sz="1200" dirty="0">
                          <a:latin typeface="Arial" panose="020B0604020202020204" pitchFamily="34" charset="0"/>
                          <a:ea typeface="微软雅黑" panose="020B0503020204020204" pitchFamily="34" charset="-122"/>
                          <a:sym typeface="Arial" panose="020B0604020202020204" pitchFamily="34" charset="0"/>
                        </a:rPr>
                        <a:t>(95%</a:t>
                      </a:r>
                      <a:r>
                        <a:rPr lang="en-US" altLang="zh-CN" sz="1200" baseline="0" dirty="0">
                          <a:latin typeface="Arial" panose="020B0604020202020204" pitchFamily="34" charset="0"/>
                          <a:ea typeface="微软雅黑" panose="020B0503020204020204" pitchFamily="34" charset="-122"/>
                          <a:sym typeface="Arial" panose="020B0604020202020204" pitchFamily="34" charset="0"/>
                        </a:rPr>
                        <a:t> CI)</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a:txBody>
                  <a:tcPr marL="115189" marR="115189" marT="57603" marB="57603" anchor="ctr"/>
                </a:tc>
                <a:tc gridSpan="2">
                  <a:txBody>
                    <a:bodyPr/>
                    <a:lstStyle/>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0.40</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en-US" altLang="zh-CN" sz="1200" dirty="0">
                          <a:latin typeface="Arial" panose="020B0604020202020204" pitchFamily="34" charset="0"/>
                          <a:ea typeface="微软雅黑" panose="020B0503020204020204" pitchFamily="34" charset="-122"/>
                          <a:sym typeface="Arial" panose="020B0604020202020204" pitchFamily="34" charset="0"/>
                        </a:rPr>
                        <a:t>0.23-0.70</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p>
                  </a:txBody>
                  <a:tcPr marL="115189" marR="115189" marT="57603" marB="57603" anchor="ctr"/>
                </a:tc>
                <a:tc hMerge="1">
                  <a:txBody>
                    <a:bodyPr/>
                    <a:lstStyle/>
                    <a:p>
                      <a:pPr algn="ctr"/>
                      <a:endParaRPr lang="zh-CN" altLang="en-US" sz="1100" dirty="0"/>
                    </a:p>
                  </a:txBody>
                  <a:tcPr anchor="ctr">
                    <a:noFill/>
                  </a:tcPr>
                </a:tc>
                <a:extLst>
                  <a:ext uri="{0D108BD9-81ED-4DB2-BD59-A6C34878D82A}">
                    <a16:rowId xmlns:a16="http://schemas.microsoft.com/office/drawing/2014/main" val="10002"/>
                  </a:ext>
                </a:extLst>
              </a:tr>
              <a:tr h="298087">
                <a:tc>
                  <a:txBody>
                    <a:bodyPr/>
                    <a:lstStyle/>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P</a:t>
                      </a:r>
                      <a:r>
                        <a:rPr lang="zh-CN" altLang="en-US" sz="1200" dirty="0">
                          <a:latin typeface="Arial" panose="020B0604020202020204" pitchFamily="34" charset="0"/>
                          <a:ea typeface="微软雅黑" panose="020B0503020204020204" pitchFamily="34" charset="-122"/>
                          <a:sym typeface="Arial" panose="020B0604020202020204" pitchFamily="34" charset="0"/>
                        </a:rPr>
                        <a:t>值</a:t>
                      </a:r>
                    </a:p>
                  </a:txBody>
                  <a:tcPr marL="115189" marR="115189" marT="57603" marB="57603" anchor="ctr"/>
                </a:tc>
                <a:tc gridSpan="2">
                  <a:txBody>
                    <a:bodyPr/>
                    <a:lstStyle/>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.0009</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a:txBody>
                  <a:tcPr marL="115189" marR="115189" marT="57603" marB="57603" anchor="ctr"/>
                </a:tc>
                <a:tc hMerge="1">
                  <a:txBody>
                    <a:bodyPr/>
                    <a:lstStyle/>
                    <a:p>
                      <a:pPr algn="ctr"/>
                      <a:endParaRPr lang="zh-CN" altLang="en-US" sz="1100" dirty="0"/>
                    </a:p>
                  </a:txBody>
                  <a:tcPr anchor="ctr">
                    <a:noFill/>
                  </a:tcPr>
                </a:tc>
                <a:extLst>
                  <a:ext uri="{0D108BD9-81ED-4DB2-BD59-A6C34878D82A}">
                    <a16:rowId xmlns:a16="http://schemas.microsoft.com/office/drawing/2014/main" val="10003"/>
                  </a:ext>
                </a:extLst>
              </a:tr>
            </a:tbl>
          </a:graphicData>
        </a:graphic>
      </p:graphicFrame>
      <p:grpSp>
        <p:nvGrpSpPr>
          <p:cNvPr id="729" name="Group 1">
            <a:extLst>
              <a:ext uri="{FF2B5EF4-FFF2-40B4-BE49-F238E27FC236}">
                <a16:creationId xmlns:a16="http://schemas.microsoft.com/office/drawing/2014/main" id="{BF3C3B1A-4F4A-41BD-9886-34A7A11B2069}"/>
              </a:ext>
            </a:extLst>
          </p:cNvPr>
          <p:cNvGrpSpPr/>
          <p:nvPr/>
        </p:nvGrpSpPr>
        <p:grpSpPr>
          <a:xfrm>
            <a:off x="6364893" y="3140203"/>
            <a:ext cx="3956219" cy="2398871"/>
            <a:chOff x="503115" y="2194212"/>
            <a:chExt cx="5889761" cy="4432827"/>
          </a:xfrm>
        </p:grpSpPr>
        <p:grpSp>
          <p:nvGrpSpPr>
            <p:cNvPr id="730" name="Group 155">
              <a:extLst>
                <a:ext uri="{FF2B5EF4-FFF2-40B4-BE49-F238E27FC236}">
                  <a16:creationId xmlns:a16="http://schemas.microsoft.com/office/drawing/2014/main" id="{27B9E984-51A0-463C-AFE3-D866395F6F56}"/>
                </a:ext>
              </a:extLst>
            </p:cNvPr>
            <p:cNvGrpSpPr/>
            <p:nvPr/>
          </p:nvGrpSpPr>
          <p:grpSpPr>
            <a:xfrm>
              <a:off x="1144835" y="2194212"/>
              <a:ext cx="5133471" cy="3664714"/>
              <a:chOff x="6559551" y="1974851"/>
              <a:chExt cx="4710113" cy="3349625"/>
            </a:xfrm>
          </p:grpSpPr>
          <p:sp>
            <p:nvSpPr>
              <p:cNvPr id="891" name="Line 33">
                <a:extLst>
                  <a:ext uri="{FF2B5EF4-FFF2-40B4-BE49-F238E27FC236}">
                    <a16:creationId xmlns:a16="http://schemas.microsoft.com/office/drawing/2014/main" id="{897B78D2-7A56-4AB3-B4E6-AE0D61187B33}"/>
                  </a:ext>
                </a:extLst>
              </p:cNvPr>
              <p:cNvSpPr>
                <a:spLocks noChangeShapeType="1"/>
              </p:cNvSpPr>
              <p:nvPr/>
            </p:nvSpPr>
            <p:spPr bwMode="auto">
              <a:xfrm>
                <a:off x="6624638" y="1974851"/>
                <a:ext cx="0" cy="3287713"/>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92" name="Line 34">
                <a:extLst>
                  <a:ext uri="{FF2B5EF4-FFF2-40B4-BE49-F238E27FC236}">
                    <a16:creationId xmlns:a16="http://schemas.microsoft.com/office/drawing/2014/main" id="{62D01BC4-6DFE-4DC7-95E5-32B43F4D0C72}"/>
                  </a:ext>
                </a:extLst>
              </p:cNvPr>
              <p:cNvSpPr>
                <a:spLocks noChangeShapeType="1"/>
              </p:cNvSpPr>
              <p:nvPr/>
            </p:nvSpPr>
            <p:spPr bwMode="auto">
              <a:xfrm>
                <a:off x="6629401" y="5262563"/>
                <a:ext cx="4640263" cy="0"/>
              </a:xfrm>
              <a:prstGeom prst="line">
                <a:avLst/>
              </a:prstGeom>
              <a:noFill/>
              <a:ln w="1270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93" name="Line 35">
                <a:extLst>
                  <a:ext uri="{FF2B5EF4-FFF2-40B4-BE49-F238E27FC236}">
                    <a16:creationId xmlns:a16="http://schemas.microsoft.com/office/drawing/2014/main" id="{6DA88DA5-C43D-4874-A197-66E51498CC6B}"/>
                  </a:ext>
                </a:extLst>
              </p:cNvPr>
              <p:cNvSpPr>
                <a:spLocks noChangeShapeType="1"/>
              </p:cNvSpPr>
              <p:nvPr/>
            </p:nvSpPr>
            <p:spPr bwMode="auto">
              <a:xfrm flipH="1">
                <a:off x="6559551" y="5262563"/>
                <a:ext cx="650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94" name="Line 36">
                <a:extLst>
                  <a:ext uri="{FF2B5EF4-FFF2-40B4-BE49-F238E27FC236}">
                    <a16:creationId xmlns:a16="http://schemas.microsoft.com/office/drawing/2014/main" id="{E9413F99-18DF-4395-A90B-CFEEB74BEDCC}"/>
                  </a:ext>
                </a:extLst>
              </p:cNvPr>
              <p:cNvSpPr>
                <a:spLocks noChangeShapeType="1"/>
              </p:cNvSpPr>
              <p:nvPr/>
            </p:nvSpPr>
            <p:spPr bwMode="auto">
              <a:xfrm flipH="1">
                <a:off x="6559551" y="4613276"/>
                <a:ext cx="650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95" name="Line 37">
                <a:extLst>
                  <a:ext uri="{FF2B5EF4-FFF2-40B4-BE49-F238E27FC236}">
                    <a16:creationId xmlns:a16="http://schemas.microsoft.com/office/drawing/2014/main" id="{D3975D38-67C2-4C79-83DB-074BDC8150AF}"/>
                  </a:ext>
                </a:extLst>
              </p:cNvPr>
              <p:cNvSpPr>
                <a:spLocks noChangeShapeType="1"/>
              </p:cNvSpPr>
              <p:nvPr/>
            </p:nvSpPr>
            <p:spPr bwMode="auto">
              <a:xfrm flipH="1">
                <a:off x="6559551" y="3963988"/>
                <a:ext cx="650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96" name="Line 38">
                <a:extLst>
                  <a:ext uri="{FF2B5EF4-FFF2-40B4-BE49-F238E27FC236}">
                    <a16:creationId xmlns:a16="http://schemas.microsoft.com/office/drawing/2014/main" id="{28EDD746-DAF1-4D87-9C1C-60B726910D9B}"/>
                  </a:ext>
                </a:extLst>
              </p:cNvPr>
              <p:cNvSpPr>
                <a:spLocks noChangeShapeType="1"/>
              </p:cNvSpPr>
              <p:nvPr/>
            </p:nvSpPr>
            <p:spPr bwMode="auto">
              <a:xfrm flipH="1">
                <a:off x="6559551" y="3314701"/>
                <a:ext cx="650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97" name="Line 39">
                <a:extLst>
                  <a:ext uri="{FF2B5EF4-FFF2-40B4-BE49-F238E27FC236}">
                    <a16:creationId xmlns:a16="http://schemas.microsoft.com/office/drawing/2014/main" id="{94BA479D-514F-411F-BD92-786F944272F4}"/>
                  </a:ext>
                </a:extLst>
              </p:cNvPr>
              <p:cNvSpPr>
                <a:spLocks noChangeShapeType="1"/>
              </p:cNvSpPr>
              <p:nvPr/>
            </p:nvSpPr>
            <p:spPr bwMode="auto">
              <a:xfrm flipH="1">
                <a:off x="6559551" y="2665413"/>
                <a:ext cx="650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98" name="Line 40">
                <a:extLst>
                  <a:ext uri="{FF2B5EF4-FFF2-40B4-BE49-F238E27FC236}">
                    <a16:creationId xmlns:a16="http://schemas.microsoft.com/office/drawing/2014/main" id="{CD69CE86-2508-40E5-BB8C-7FACB48A8CD1}"/>
                  </a:ext>
                </a:extLst>
              </p:cNvPr>
              <p:cNvSpPr>
                <a:spLocks noChangeShapeType="1"/>
              </p:cNvSpPr>
              <p:nvPr/>
            </p:nvSpPr>
            <p:spPr bwMode="auto">
              <a:xfrm flipH="1">
                <a:off x="6559551" y="2012951"/>
                <a:ext cx="650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99" name="Line 41">
                <a:extLst>
                  <a:ext uri="{FF2B5EF4-FFF2-40B4-BE49-F238E27FC236}">
                    <a16:creationId xmlns:a16="http://schemas.microsoft.com/office/drawing/2014/main" id="{8B2E5007-D09E-412D-B4C2-1D5B92746A4E}"/>
                  </a:ext>
                </a:extLst>
              </p:cNvPr>
              <p:cNvSpPr>
                <a:spLocks noChangeShapeType="1"/>
              </p:cNvSpPr>
              <p:nvPr/>
            </p:nvSpPr>
            <p:spPr bwMode="auto">
              <a:xfrm flipV="1">
                <a:off x="6624638" y="5262563"/>
                <a:ext cx="0" cy="6191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900" name="Line 44">
                <a:extLst>
                  <a:ext uri="{FF2B5EF4-FFF2-40B4-BE49-F238E27FC236}">
                    <a16:creationId xmlns:a16="http://schemas.microsoft.com/office/drawing/2014/main" id="{CFE44687-6D14-4409-A495-B26B149CDEA4}"/>
                  </a:ext>
                </a:extLst>
              </p:cNvPr>
              <p:cNvSpPr>
                <a:spLocks noChangeShapeType="1"/>
              </p:cNvSpPr>
              <p:nvPr/>
            </p:nvSpPr>
            <p:spPr bwMode="auto">
              <a:xfrm flipV="1">
                <a:off x="9701213" y="5262563"/>
                <a:ext cx="0" cy="6191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31" name="Rectangle 52">
              <a:extLst>
                <a:ext uri="{FF2B5EF4-FFF2-40B4-BE49-F238E27FC236}">
                  <a16:creationId xmlns:a16="http://schemas.microsoft.com/office/drawing/2014/main" id="{C396DEA0-0796-49E1-A74C-BEA360261961}"/>
                </a:ext>
              </a:extLst>
            </p:cNvPr>
            <p:cNvSpPr>
              <a:spLocks noChangeArrowheads="1"/>
            </p:cNvSpPr>
            <p:nvPr/>
          </p:nvSpPr>
          <p:spPr bwMode="auto">
            <a:xfrm>
              <a:off x="701681" y="2213930"/>
              <a:ext cx="420014" cy="37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037"/>
              <a:r>
                <a:rPr lang="en-US" altLang="en-US" sz="1300" dirty="0">
                  <a:ea typeface="微软雅黑" panose="020B0503020204020204" pitchFamily="34" charset="-122"/>
                  <a:sym typeface="Arial" panose="020B0604020202020204" pitchFamily="34" charset="0"/>
                </a:rPr>
                <a:t>100</a:t>
              </a:r>
            </a:p>
          </p:txBody>
        </p:sp>
        <p:grpSp>
          <p:nvGrpSpPr>
            <p:cNvPr id="732" name="Group 382">
              <a:extLst>
                <a:ext uri="{FF2B5EF4-FFF2-40B4-BE49-F238E27FC236}">
                  <a16:creationId xmlns:a16="http://schemas.microsoft.com/office/drawing/2014/main" id="{285441C8-A112-449A-A497-55FC92AB3B86}"/>
                </a:ext>
              </a:extLst>
            </p:cNvPr>
            <p:cNvGrpSpPr/>
            <p:nvPr/>
          </p:nvGrpSpPr>
          <p:grpSpPr>
            <a:xfrm>
              <a:off x="1174149" y="2194212"/>
              <a:ext cx="4986959" cy="1483254"/>
              <a:chOff x="6332538" y="2228851"/>
              <a:chExt cx="4591051" cy="1355725"/>
            </a:xfrm>
          </p:grpSpPr>
          <p:sp>
            <p:nvSpPr>
              <p:cNvPr id="828" name="Freeform 153">
                <a:extLst>
                  <a:ext uri="{FF2B5EF4-FFF2-40B4-BE49-F238E27FC236}">
                    <a16:creationId xmlns:a16="http://schemas.microsoft.com/office/drawing/2014/main" id="{DE032B34-A3A6-4840-857F-1C53D086F5DF}"/>
                  </a:ext>
                </a:extLst>
              </p:cNvPr>
              <p:cNvSpPr>
                <a:spLocks/>
              </p:cNvSpPr>
              <p:nvPr/>
            </p:nvSpPr>
            <p:spPr bwMode="auto">
              <a:xfrm>
                <a:off x="6370638" y="2266951"/>
                <a:ext cx="4514850" cy="1279525"/>
              </a:xfrm>
              <a:custGeom>
                <a:avLst/>
                <a:gdLst>
                  <a:gd name="T0" fmla="*/ 0 w 2844"/>
                  <a:gd name="T1" fmla="*/ 0 h 806"/>
                  <a:gd name="T2" fmla="*/ 112 w 2844"/>
                  <a:gd name="T3" fmla="*/ 0 h 806"/>
                  <a:gd name="T4" fmla="*/ 112 w 2844"/>
                  <a:gd name="T5" fmla="*/ 27 h 806"/>
                  <a:gd name="T6" fmla="*/ 219 w 2844"/>
                  <a:gd name="T7" fmla="*/ 27 h 806"/>
                  <a:gd name="T8" fmla="*/ 219 w 2844"/>
                  <a:gd name="T9" fmla="*/ 78 h 806"/>
                  <a:gd name="T10" fmla="*/ 237 w 2844"/>
                  <a:gd name="T11" fmla="*/ 78 h 806"/>
                  <a:gd name="T12" fmla="*/ 237 w 2844"/>
                  <a:gd name="T13" fmla="*/ 109 h 806"/>
                  <a:gd name="T14" fmla="*/ 361 w 2844"/>
                  <a:gd name="T15" fmla="*/ 109 h 806"/>
                  <a:gd name="T16" fmla="*/ 361 w 2844"/>
                  <a:gd name="T17" fmla="*/ 138 h 806"/>
                  <a:gd name="T18" fmla="*/ 379 w 2844"/>
                  <a:gd name="T19" fmla="*/ 138 h 806"/>
                  <a:gd name="T20" fmla="*/ 379 w 2844"/>
                  <a:gd name="T21" fmla="*/ 162 h 806"/>
                  <a:gd name="T22" fmla="*/ 470 w 2844"/>
                  <a:gd name="T23" fmla="*/ 162 h 806"/>
                  <a:gd name="T24" fmla="*/ 470 w 2844"/>
                  <a:gd name="T25" fmla="*/ 222 h 806"/>
                  <a:gd name="T26" fmla="*/ 605 w 2844"/>
                  <a:gd name="T27" fmla="*/ 222 h 806"/>
                  <a:gd name="T28" fmla="*/ 605 w 2844"/>
                  <a:gd name="T29" fmla="*/ 251 h 806"/>
                  <a:gd name="T30" fmla="*/ 671 w 2844"/>
                  <a:gd name="T31" fmla="*/ 251 h 806"/>
                  <a:gd name="T32" fmla="*/ 671 w 2844"/>
                  <a:gd name="T33" fmla="*/ 276 h 806"/>
                  <a:gd name="T34" fmla="*/ 698 w 2844"/>
                  <a:gd name="T35" fmla="*/ 276 h 806"/>
                  <a:gd name="T36" fmla="*/ 698 w 2844"/>
                  <a:gd name="T37" fmla="*/ 306 h 806"/>
                  <a:gd name="T38" fmla="*/ 817 w 2844"/>
                  <a:gd name="T39" fmla="*/ 306 h 806"/>
                  <a:gd name="T40" fmla="*/ 817 w 2844"/>
                  <a:gd name="T41" fmla="*/ 335 h 806"/>
                  <a:gd name="T42" fmla="*/ 832 w 2844"/>
                  <a:gd name="T43" fmla="*/ 335 h 806"/>
                  <a:gd name="T44" fmla="*/ 832 w 2844"/>
                  <a:gd name="T45" fmla="*/ 364 h 806"/>
                  <a:gd name="T46" fmla="*/ 914 w 2844"/>
                  <a:gd name="T47" fmla="*/ 364 h 806"/>
                  <a:gd name="T48" fmla="*/ 914 w 2844"/>
                  <a:gd name="T49" fmla="*/ 393 h 806"/>
                  <a:gd name="T50" fmla="*/ 953 w 2844"/>
                  <a:gd name="T51" fmla="*/ 393 h 806"/>
                  <a:gd name="T52" fmla="*/ 953 w 2844"/>
                  <a:gd name="T53" fmla="*/ 425 h 806"/>
                  <a:gd name="T54" fmla="*/ 957 w 2844"/>
                  <a:gd name="T55" fmla="*/ 425 h 806"/>
                  <a:gd name="T56" fmla="*/ 957 w 2844"/>
                  <a:gd name="T57" fmla="*/ 454 h 806"/>
                  <a:gd name="T58" fmla="*/ 1029 w 2844"/>
                  <a:gd name="T59" fmla="*/ 454 h 806"/>
                  <a:gd name="T60" fmla="*/ 1029 w 2844"/>
                  <a:gd name="T61" fmla="*/ 485 h 806"/>
                  <a:gd name="T62" fmla="*/ 1050 w 2844"/>
                  <a:gd name="T63" fmla="*/ 485 h 806"/>
                  <a:gd name="T64" fmla="*/ 1050 w 2844"/>
                  <a:gd name="T65" fmla="*/ 514 h 806"/>
                  <a:gd name="T66" fmla="*/ 1056 w 2844"/>
                  <a:gd name="T67" fmla="*/ 514 h 806"/>
                  <a:gd name="T68" fmla="*/ 1056 w 2844"/>
                  <a:gd name="T69" fmla="*/ 545 h 806"/>
                  <a:gd name="T70" fmla="*/ 1060 w 2844"/>
                  <a:gd name="T71" fmla="*/ 545 h 806"/>
                  <a:gd name="T72" fmla="*/ 1060 w 2844"/>
                  <a:gd name="T73" fmla="*/ 573 h 806"/>
                  <a:gd name="T74" fmla="*/ 1212 w 2844"/>
                  <a:gd name="T75" fmla="*/ 573 h 806"/>
                  <a:gd name="T76" fmla="*/ 1212 w 2844"/>
                  <a:gd name="T77" fmla="*/ 610 h 806"/>
                  <a:gd name="T78" fmla="*/ 1305 w 2844"/>
                  <a:gd name="T79" fmla="*/ 610 h 806"/>
                  <a:gd name="T80" fmla="*/ 1305 w 2844"/>
                  <a:gd name="T81" fmla="*/ 650 h 806"/>
                  <a:gd name="T82" fmla="*/ 1414 w 2844"/>
                  <a:gd name="T83" fmla="*/ 650 h 806"/>
                  <a:gd name="T84" fmla="*/ 1414 w 2844"/>
                  <a:gd name="T85" fmla="*/ 686 h 806"/>
                  <a:gd name="T86" fmla="*/ 1539 w 2844"/>
                  <a:gd name="T87" fmla="*/ 686 h 806"/>
                  <a:gd name="T88" fmla="*/ 1539 w 2844"/>
                  <a:gd name="T89" fmla="*/ 740 h 806"/>
                  <a:gd name="T90" fmla="*/ 1667 w 2844"/>
                  <a:gd name="T91" fmla="*/ 740 h 806"/>
                  <a:gd name="T92" fmla="*/ 1667 w 2844"/>
                  <a:gd name="T93" fmla="*/ 806 h 806"/>
                  <a:gd name="T94" fmla="*/ 2844 w 2844"/>
                  <a:gd name="T95" fmla="*/ 80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44" h="806">
                    <a:moveTo>
                      <a:pt x="0" y="0"/>
                    </a:moveTo>
                    <a:lnTo>
                      <a:pt x="112" y="0"/>
                    </a:lnTo>
                    <a:lnTo>
                      <a:pt x="112" y="27"/>
                    </a:lnTo>
                    <a:lnTo>
                      <a:pt x="219" y="27"/>
                    </a:lnTo>
                    <a:lnTo>
                      <a:pt x="219" y="78"/>
                    </a:lnTo>
                    <a:lnTo>
                      <a:pt x="237" y="78"/>
                    </a:lnTo>
                    <a:lnTo>
                      <a:pt x="237" y="109"/>
                    </a:lnTo>
                    <a:lnTo>
                      <a:pt x="361" y="109"/>
                    </a:lnTo>
                    <a:lnTo>
                      <a:pt x="361" y="138"/>
                    </a:lnTo>
                    <a:lnTo>
                      <a:pt x="379" y="138"/>
                    </a:lnTo>
                    <a:lnTo>
                      <a:pt x="379" y="162"/>
                    </a:lnTo>
                    <a:lnTo>
                      <a:pt x="470" y="162"/>
                    </a:lnTo>
                    <a:lnTo>
                      <a:pt x="470" y="222"/>
                    </a:lnTo>
                    <a:lnTo>
                      <a:pt x="605" y="222"/>
                    </a:lnTo>
                    <a:lnTo>
                      <a:pt x="605" y="251"/>
                    </a:lnTo>
                    <a:lnTo>
                      <a:pt x="671" y="251"/>
                    </a:lnTo>
                    <a:lnTo>
                      <a:pt x="671" y="276"/>
                    </a:lnTo>
                    <a:lnTo>
                      <a:pt x="698" y="276"/>
                    </a:lnTo>
                    <a:lnTo>
                      <a:pt x="698" y="306"/>
                    </a:lnTo>
                    <a:lnTo>
                      <a:pt x="817" y="306"/>
                    </a:lnTo>
                    <a:lnTo>
                      <a:pt x="817" y="335"/>
                    </a:lnTo>
                    <a:lnTo>
                      <a:pt x="832" y="335"/>
                    </a:lnTo>
                    <a:lnTo>
                      <a:pt x="832" y="364"/>
                    </a:lnTo>
                    <a:lnTo>
                      <a:pt x="914" y="364"/>
                    </a:lnTo>
                    <a:lnTo>
                      <a:pt x="914" y="393"/>
                    </a:lnTo>
                    <a:lnTo>
                      <a:pt x="953" y="393"/>
                    </a:lnTo>
                    <a:lnTo>
                      <a:pt x="953" y="425"/>
                    </a:lnTo>
                    <a:lnTo>
                      <a:pt x="957" y="425"/>
                    </a:lnTo>
                    <a:lnTo>
                      <a:pt x="957" y="454"/>
                    </a:lnTo>
                    <a:lnTo>
                      <a:pt x="1029" y="454"/>
                    </a:lnTo>
                    <a:lnTo>
                      <a:pt x="1029" y="485"/>
                    </a:lnTo>
                    <a:lnTo>
                      <a:pt x="1050" y="485"/>
                    </a:lnTo>
                    <a:lnTo>
                      <a:pt x="1050" y="514"/>
                    </a:lnTo>
                    <a:lnTo>
                      <a:pt x="1056" y="514"/>
                    </a:lnTo>
                    <a:lnTo>
                      <a:pt x="1056" y="545"/>
                    </a:lnTo>
                    <a:lnTo>
                      <a:pt x="1060" y="545"/>
                    </a:lnTo>
                    <a:lnTo>
                      <a:pt x="1060" y="573"/>
                    </a:lnTo>
                    <a:lnTo>
                      <a:pt x="1212" y="573"/>
                    </a:lnTo>
                    <a:lnTo>
                      <a:pt x="1212" y="610"/>
                    </a:lnTo>
                    <a:lnTo>
                      <a:pt x="1305" y="610"/>
                    </a:lnTo>
                    <a:lnTo>
                      <a:pt x="1305" y="650"/>
                    </a:lnTo>
                    <a:lnTo>
                      <a:pt x="1414" y="650"/>
                    </a:lnTo>
                    <a:lnTo>
                      <a:pt x="1414" y="686"/>
                    </a:lnTo>
                    <a:lnTo>
                      <a:pt x="1539" y="686"/>
                    </a:lnTo>
                    <a:lnTo>
                      <a:pt x="1539" y="740"/>
                    </a:lnTo>
                    <a:lnTo>
                      <a:pt x="1667" y="740"/>
                    </a:lnTo>
                    <a:lnTo>
                      <a:pt x="1667" y="806"/>
                    </a:lnTo>
                    <a:lnTo>
                      <a:pt x="2844" y="806"/>
                    </a:lnTo>
                  </a:path>
                </a:pathLst>
              </a:cu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829" name="Group 384">
                <a:extLst>
                  <a:ext uri="{FF2B5EF4-FFF2-40B4-BE49-F238E27FC236}">
                    <a16:creationId xmlns:a16="http://schemas.microsoft.com/office/drawing/2014/main" id="{6F6ECF97-2F1E-48B3-94EE-CFA5CBB210D0}"/>
                  </a:ext>
                </a:extLst>
              </p:cNvPr>
              <p:cNvGrpSpPr/>
              <p:nvPr/>
            </p:nvGrpSpPr>
            <p:grpSpPr>
              <a:xfrm>
                <a:off x="6332538" y="2228851"/>
                <a:ext cx="4591051" cy="1355725"/>
                <a:chOff x="6332538" y="2228851"/>
                <a:chExt cx="4591051" cy="1355725"/>
              </a:xfrm>
            </p:grpSpPr>
            <p:sp>
              <p:nvSpPr>
                <p:cNvPr id="830" name="Line 154">
                  <a:extLst>
                    <a:ext uri="{FF2B5EF4-FFF2-40B4-BE49-F238E27FC236}">
                      <a16:creationId xmlns:a16="http://schemas.microsoft.com/office/drawing/2014/main" id="{8C994CC5-224D-479F-8866-C1B39C333F5A}"/>
                    </a:ext>
                  </a:extLst>
                </p:cNvPr>
                <p:cNvSpPr>
                  <a:spLocks noChangeShapeType="1"/>
                </p:cNvSpPr>
                <p:nvPr/>
              </p:nvSpPr>
              <p:spPr bwMode="auto">
                <a:xfrm>
                  <a:off x="10885488"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31" name="Line 155">
                  <a:extLst>
                    <a:ext uri="{FF2B5EF4-FFF2-40B4-BE49-F238E27FC236}">
                      <a16:creationId xmlns:a16="http://schemas.microsoft.com/office/drawing/2014/main" id="{9FA1E55A-936B-4D66-8EED-8DF272C5B053}"/>
                    </a:ext>
                  </a:extLst>
                </p:cNvPr>
                <p:cNvSpPr>
                  <a:spLocks noChangeShapeType="1"/>
                </p:cNvSpPr>
                <p:nvPr/>
              </p:nvSpPr>
              <p:spPr bwMode="auto">
                <a:xfrm>
                  <a:off x="9956801"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32" name="Line 156">
                  <a:extLst>
                    <a:ext uri="{FF2B5EF4-FFF2-40B4-BE49-F238E27FC236}">
                      <a16:creationId xmlns:a16="http://schemas.microsoft.com/office/drawing/2014/main" id="{3906E37B-DD57-4C7E-B255-0F9B2B685216}"/>
                    </a:ext>
                  </a:extLst>
                </p:cNvPr>
                <p:cNvSpPr>
                  <a:spLocks noChangeShapeType="1"/>
                </p:cNvSpPr>
                <p:nvPr/>
              </p:nvSpPr>
              <p:spPr bwMode="auto">
                <a:xfrm>
                  <a:off x="9963151"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33" name="Line 157">
                  <a:extLst>
                    <a:ext uri="{FF2B5EF4-FFF2-40B4-BE49-F238E27FC236}">
                      <a16:creationId xmlns:a16="http://schemas.microsoft.com/office/drawing/2014/main" id="{2FA63B9F-E0F2-4185-BD41-8CBB8C73766E}"/>
                    </a:ext>
                  </a:extLst>
                </p:cNvPr>
                <p:cNvSpPr>
                  <a:spLocks noChangeShapeType="1"/>
                </p:cNvSpPr>
                <p:nvPr/>
              </p:nvSpPr>
              <p:spPr bwMode="auto">
                <a:xfrm flipH="1">
                  <a:off x="10845801" y="3546476"/>
                  <a:ext cx="77788"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34" name="Line 158">
                  <a:extLst>
                    <a:ext uri="{FF2B5EF4-FFF2-40B4-BE49-F238E27FC236}">
                      <a16:creationId xmlns:a16="http://schemas.microsoft.com/office/drawing/2014/main" id="{E9724242-8473-42BC-8911-2A6C7F2DD4A2}"/>
                    </a:ext>
                  </a:extLst>
                </p:cNvPr>
                <p:cNvSpPr>
                  <a:spLocks noChangeShapeType="1"/>
                </p:cNvSpPr>
                <p:nvPr/>
              </p:nvSpPr>
              <p:spPr bwMode="auto">
                <a:xfrm>
                  <a:off x="9026526"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35" name="Line 159">
                  <a:extLst>
                    <a:ext uri="{FF2B5EF4-FFF2-40B4-BE49-F238E27FC236}">
                      <a16:creationId xmlns:a16="http://schemas.microsoft.com/office/drawing/2014/main" id="{16464F8E-FE15-4643-8C78-65691E911546}"/>
                    </a:ext>
                  </a:extLst>
                </p:cNvPr>
                <p:cNvSpPr>
                  <a:spLocks noChangeShapeType="1"/>
                </p:cNvSpPr>
                <p:nvPr/>
              </p:nvSpPr>
              <p:spPr bwMode="auto">
                <a:xfrm>
                  <a:off x="9059863"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36" name="Line 160">
                  <a:extLst>
                    <a:ext uri="{FF2B5EF4-FFF2-40B4-BE49-F238E27FC236}">
                      <a16:creationId xmlns:a16="http://schemas.microsoft.com/office/drawing/2014/main" id="{D3976BC7-C2EA-4F09-9646-61156E3D58E0}"/>
                    </a:ext>
                  </a:extLst>
                </p:cNvPr>
                <p:cNvSpPr>
                  <a:spLocks noChangeShapeType="1"/>
                </p:cNvSpPr>
                <p:nvPr/>
              </p:nvSpPr>
              <p:spPr bwMode="auto">
                <a:xfrm>
                  <a:off x="9094788"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37" name="Line 161">
                  <a:extLst>
                    <a:ext uri="{FF2B5EF4-FFF2-40B4-BE49-F238E27FC236}">
                      <a16:creationId xmlns:a16="http://schemas.microsoft.com/office/drawing/2014/main" id="{25ED1D37-EE1B-4175-9165-AEECAB291AA4}"/>
                    </a:ext>
                  </a:extLst>
                </p:cNvPr>
                <p:cNvSpPr>
                  <a:spLocks noChangeShapeType="1"/>
                </p:cNvSpPr>
                <p:nvPr/>
              </p:nvSpPr>
              <p:spPr bwMode="auto">
                <a:xfrm>
                  <a:off x="9180513"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38" name="Line 162">
                  <a:extLst>
                    <a:ext uri="{FF2B5EF4-FFF2-40B4-BE49-F238E27FC236}">
                      <a16:creationId xmlns:a16="http://schemas.microsoft.com/office/drawing/2014/main" id="{3D2327C0-031E-405F-B75E-122D87BCF738}"/>
                    </a:ext>
                  </a:extLst>
                </p:cNvPr>
                <p:cNvSpPr>
                  <a:spLocks noChangeShapeType="1"/>
                </p:cNvSpPr>
                <p:nvPr/>
              </p:nvSpPr>
              <p:spPr bwMode="auto">
                <a:xfrm>
                  <a:off x="9199563"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39" name="Line 163">
                  <a:extLst>
                    <a:ext uri="{FF2B5EF4-FFF2-40B4-BE49-F238E27FC236}">
                      <a16:creationId xmlns:a16="http://schemas.microsoft.com/office/drawing/2014/main" id="{407DC3F5-7E5C-457C-A08C-917790DD8E94}"/>
                    </a:ext>
                  </a:extLst>
                </p:cNvPr>
                <p:cNvSpPr>
                  <a:spLocks noChangeShapeType="1"/>
                </p:cNvSpPr>
                <p:nvPr/>
              </p:nvSpPr>
              <p:spPr bwMode="auto">
                <a:xfrm>
                  <a:off x="9205913"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40" name="Line 164">
                  <a:extLst>
                    <a:ext uri="{FF2B5EF4-FFF2-40B4-BE49-F238E27FC236}">
                      <a16:creationId xmlns:a16="http://schemas.microsoft.com/office/drawing/2014/main" id="{9C1C50D4-F1D4-41FE-AC78-7D85863ED71E}"/>
                    </a:ext>
                  </a:extLst>
                </p:cNvPr>
                <p:cNvSpPr>
                  <a:spLocks noChangeShapeType="1"/>
                </p:cNvSpPr>
                <p:nvPr/>
              </p:nvSpPr>
              <p:spPr bwMode="auto">
                <a:xfrm>
                  <a:off x="9382126"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41" name="Line 165">
                  <a:extLst>
                    <a:ext uri="{FF2B5EF4-FFF2-40B4-BE49-F238E27FC236}">
                      <a16:creationId xmlns:a16="http://schemas.microsoft.com/office/drawing/2014/main" id="{B0582A65-A22B-4CDB-BB71-4DAB9128B7D7}"/>
                    </a:ext>
                  </a:extLst>
                </p:cNvPr>
                <p:cNvSpPr>
                  <a:spLocks noChangeShapeType="1"/>
                </p:cNvSpPr>
                <p:nvPr/>
              </p:nvSpPr>
              <p:spPr bwMode="auto">
                <a:xfrm>
                  <a:off x="9388476"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42" name="Line 166">
                  <a:extLst>
                    <a:ext uri="{FF2B5EF4-FFF2-40B4-BE49-F238E27FC236}">
                      <a16:creationId xmlns:a16="http://schemas.microsoft.com/office/drawing/2014/main" id="{75693E7F-3B5C-4EE6-ADB7-40E583FCF31E}"/>
                    </a:ext>
                  </a:extLst>
                </p:cNvPr>
                <p:cNvSpPr>
                  <a:spLocks noChangeShapeType="1"/>
                </p:cNvSpPr>
                <p:nvPr/>
              </p:nvSpPr>
              <p:spPr bwMode="auto">
                <a:xfrm>
                  <a:off x="9393238"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43" name="Line 167">
                  <a:extLst>
                    <a:ext uri="{FF2B5EF4-FFF2-40B4-BE49-F238E27FC236}">
                      <a16:creationId xmlns:a16="http://schemas.microsoft.com/office/drawing/2014/main" id="{23B29291-8F13-408D-8030-548F46B0A0CA}"/>
                    </a:ext>
                  </a:extLst>
                </p:cNvPr>
                <p:cNvSpPr>
                  <a:spLocks noChangeShapeType="1"/>
                </p:cNvSpPr>
                <p:nvPr/>
              </p:nvSpPr>
              <p:spPr bwMode="auto">
                <a:xfrm>
                  <a:off x="9569451"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44" name="Line 168">
                  <a:extLst>
                    <a:ext uri="{FF2B5EF4-FFF2-40B4-BE49-F238E27FC236}">
                      <a16:creationId xmlns:a16="http://schemas.microsoft.com/office/drawing/2014/main" id="{EDFF2061-5C5D-40B3-A32C-F30EE7BA8B50}"/>
                    </a:ext>
                  </a:extLst>
                </p:cNvPr>
                <p:cNvSpPr>
                  <a:spLocks noChangeShapeType="1"/>
                </p:cNvSpPr>
                <p:nvPr/>
              </p:nvSpPr>
              <p:spPr bwMode="auto">
                <a:xfrm>
                  <a:off x="9767888" y="350678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45" name="Line 169">
                  <a:extLst>
                    <a:ext uri="{FF2B5EF4-FFF2-40B4-BE49-F238E27FC236}">
                      <a16:creationId xmlns:a16="http://schemas.microsoft.com/office/drawing/2014/main" id="{9A29A778-39EB-4AF1-87C9-D3C649B73048}"/>
                    </a:ext>
                  </a:extLst>
                </p:cNvPr>
                <p:cNvSpPr>
                  <a:spLocks noChangeShapeType="1"/>
                </p:cNvSpPr>
                <p:nvPr/>
              </p:nvSpPr>
              <p:spPr bwMode="auto">
                <a:xfrm flipH="1">
                  <a:off x="8986838" y="3546476"/>
                  <a:ext cx="76200"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46" name="Line 170">
                  <a:extLst>
                    <a:ext uri="{FF2B5EF4-FFF2-40B4-BE49-F238E27FC236}">
                      <a16:creationId xmlns:a16="http://schemas.microsoft.com/office/drawing/2014/main" id="{0EFFC194-D9DD-458C-B400-36F36AC9D337}"/>
                    </a:ext>
                  </a:extLst>
                </p:cNvPr>
                <p:cNvSpPr>
                  <a:spLocks noChangeShapeType="1"/>
                </p:cNvSpPr>
                <p:nvPr/>
              </p:nvSpPr>
              <p:spPr bwMode="auto">
                <a:xfrm>
                  <a:off x="8993188" y="3402013"/>
                  <a:ext cx="0" cy="7620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47" name="Line 171">
                  <a:extLst>
                    <a:ext uri="{FF2B5EF4-FFF2-40B4-BE49-F238E27FC236}">
                      <a16:creationId xmlns:a16="http://schemas.microsoft.com/office/drawing/2014/main" id="{508D0745-38DF-414D-91B6-C37FEC7E8976}"/>
                    </a:ext>
                  </a:extLst>
                </p:cNvPr>
                <p:cNvSpPr>
                  <a:spLocks noChangeShapeType="1"/>
                </p:cNvSpPr>
                <p:nvPr/>
              </p:nvSpPr>
              <p:spPr bwMode="auto">
                <a:xfrm flipH="1">
                  <a:off x="8955088" y="3441701"/>
                  <a:ext cx="74613"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48" name="Line 172">
                  <a:extLst>
                    <a:ext uri="{FF2B5EF4-FFF2-40B4-BE49-F238E27FC236}">
                      <a16:creationId xmlns:a16="http://schemas.microsoft.com/office/drawing/2014/main" id="{9BA4DCE3-3AF7-408D-B5B1-E830D7BCB16C}"/>
                    </a:ext>
                  </a:extLst>
                </p:cNvPr>
                <p:cNvSpPr>
                  <a:spLocks noChangeShapeType="1"/>
                </p:cNvSpPr>
                <p:nvPr/>
              </p:nvSpPr>
              <p:spPr bwMode="auto">
                <a:xfrm>
                  <a:off x="8810626" y="3317876"/>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49" name="Line 173">
                  <a:extLst>
                    <a:ext uri="{FF2B5EF4-FFF2-40B4-BE49-F238E27FC236}">
                      <a16:creationId xmlns:a16="http://schemas.microsoft.com/office/drawing/2014/main" id="{D7A931FB-4B54-442D-ACB9-1E28E7085DB2}"/>
                    </a:ext>
                  </a:extLst>
                </p:cNvPr>
                <p:cNvSpPr>
                  <a:spLocks noChangeShapeType="1"/>
                </p:cNvSpPr>
                <p:nvPr/>
              </p:nvSpPr>
              <p:spPr bwMode="auto">
                <a:xfrm>
                  <a:off x="8804276" y="3317876"/>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50" name="Line 174">
                  <a:extLst>
                    <a:ext uri="{FF2B5EF4-FFF2-40B4-BE49-F238E27FC236}">
                      <a16:creationId xmlns:a16="http://schemas.microsoft.com/office/drawing/2014/main" id="{163BBB52-53A8-440E-887E-CE8EF6C94F32}"/>
                    </a:ext>
                  </a:extLst>
                </p:cNvPr>
                <p:cNvSpPr>
                  <a:spLocks noChangeShapeType="1"/>
                </p:cNvSpPr>
                <p:nvPr/>
              </p:nvSpPr>
              <p:spPr bwMode="auto">
                <a:xfrm>
                  <a:off x="8742363" y="3317876"/>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51" name="Line 175">
                  <a:extLst>
                    <a:ext uri="{FF2B5EF4-FFF2-40B4-BE49-F238E27FC236}">
                      <a16:creationId xmlns:a16="http://schemas.microsoft.com/office/drawing/2014/main" id="{A358B5D5-2BFC-4F9B-88BB-AC74F2935EF7}"/>
                    </a:ext>
                  </a:extLst>
                </p:cNvPr>
                <p:cNvSpPr>
                  <a:spLocks noChangeShapeType="1"/>
                </p:cNvSpPr>
                <p:nvPr/>
              </p:nvSpPr>
              <p:spPr bwMode="auto">
                <a:xfrm flipH="1">
                  <a:off x="8772526" y="3355976"/>
                  <a:ext cx="74613"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52" name="Line 176">
                  <a:extLst>
                    <a:ext uri="{FF2B5EF4-FFF2-40B4-BE49-F238E27FC236}">
                      <a16:creationId xmlns:a16="http://schemas.microsoft.com/office/drawing/2014/main" id="{89D900C0-2379-4FD2-871B-21CB5C303BF0}"/>
                    </a:ext>
                  </a:extLst>
                </p:cNvPr>
                <p:cNvSpPr>
                  <a:spLocks noChangeShapeType="1"/>
                </p:cNvSpPr>
                <p:nvPr/>
              </p:nvSpPr>
              <p:spPr bwMode="auto">
                <a:xfrm>
                  <a:off x="8624888" y="3317876"/>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53" name="Line 177">
                  <a:extLst>
                    <a:ext uri="{FF2B5EF4-FFF2-40B4-BE49-F238E27FC236}">
                      <a16:creationId xmlns:a16="http://schemas.microsoft.com/office/drawing/2014/main" id="{0BC1159E-5019-4F71-95DF-87DC08AF74BD}"/>
                    </a:ext>
                  </a:extLst>
                </p:cNvPr>
                <p:cNvSpPr>
                  <a:spLocks noChangeShapeType="1"/>
                </p:cNvSpPr>
                <p:nvPr/>
              </p:nvSpPr>
              <p:spPr bwMode="auto">
                <a:xfrm>
                  <a:off x="8637588" y="3317876"/>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54" name="Line 178">
                  <a:extLst>
                    <a:ext uri="{FF2B5EF4-FFF2-40B4-BE49-F238E27FC236}">
                      <a16:creationId xmlns:a16="http://schemas.microsoft.com/office/drawing/2014/main" id="{1DA80DBB-1324-44C8-A29C-45EBFCCDC44A}"/>
                    </a:ext>
                  </a:extLst>
                </p:cNvPr>
                <p:cNvSpPr>
                  <a:spLocks noChangeShapeType="1"/>
                </p:cNvSpPr>
                <p:nvPr/>
              </p:nvSpPr>
              <p:spPr bwMode="auto">
                <a:xfrm>
                  <a:off x="8631238" y="3317876"/>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55" name="Line 179">
                  <a:extLst>
                    <a:ext uri="{FF2B5EF4-FFF2-40B4-BE49-F238E27FC236}">
                      <a16:creationId xmlns:a16="http://schemas.microsoft.com/office/drawing/2014/main" id="{85111359-707B-46B9-A8B5-D546B0B817CE}"/>
                    </a:ext>
                  </a:extLst>
                </p:cNvPr>
                <p:cNvSpPr>
                  <a:spLocks noChangeShapeType="1"/>
                </p:cNvSpPr>
                <p:nvPr/>
              </p:nvSpPr>
              <p:spPr bwMode="auto">
                <a:xfrm flipH="1">
                  <a:off x="8585201" y="3355976"/>
                  <a:ext cx="76200"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56" name="Line 180">
                  <a:extLst>
                    <a:ext uri="{FF2B5EF4-FFF2-40B4-BE49-F238E27FC236}">
                      <a16:creationId xmlns:a16="http://schemas.microsoft.com/office/drawing/2014/main" id="{7D520A32-2A27-4B23-AB36-186579F8EC1E}"/>
                    </a:ext>
                  </a:extLst>
                </p:cNvPr>
                <p:cNvSpPr>
                  <a:spLocks noChangeShapeType="1"/>
                </p:cNvSpPr>
                <p:nvPr/>
              </p:nvSpPr>
              <p:spPr bwMode="auto">
                <a:xfrm>
                  <a:off x="8820151" y="3402013"/>
                  <a:ext cx="0" cy="7620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57" name="Line 181">
                  <a:extLst>
                    <a:ext uri="{FF2B5EF4-FFF2-40B4-BE49-F238E27FC236}">
                      <a16:creationId xmlns:a16="http://schemas.microsoft.com/office/drawing/2014/main" id="{7DAC5119-D32D-4933-AB89-F9709D1E845D}"/>
                    </a:ext>
                  </a:extLst>
                </p:cNvPr>
                <p:cNvSpPr>
                  <a:spLocks noChangeShapeType="1"/>
                </p:cNvSpPr>
                <p:nvPr/>
              </p:nvSpPr>
              <p:spPr bwMode="auto">
                <a:xfrm>
                  <a:off x="8834438" y="3402013"/>
                  <a:ext cx="0" cy="7620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58" name="Line 182">
                  <a:extLst>
                    <a:ext uri="{FF2B5EF4-FFF2-40B4-BE49-F238E27FC236}">
                      <a16:creationId xmlns:a16="http://schemas.microsoft.com/office/drawing/2014/main" id="{35FA0629-C653-494B-B5AF-47C3AAE8AEC4}"/>
                    </a:ext>
                  </a:extLst>
                </p:cNvPr>
                <p:cNvSpPr>
                  <a:spLocks noChangeShapeType="1"/>
                </p:cNvSpPr>
                <p:nvPr/>
              </p:nvSpPr>
              <p:spPr bwMode="auto">
                <a:xfrm>
                  <a:off x="8828088" y="3402013"/>
                  <a:ext cx="0" cy="7620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59" name="Line 183">
                  <a:extLst>
                    <a:ext uri="{FF2B5EF4-FFF2-40B4-BE49-F238E27FC236}">
                      <a16:creationId xmlns:a16="http://schemas.microsoft.com/office/drawing/2014/main" id="{112F5BA1-D8C7-44D1-8D37-377C9D53F509}"/>
                    </a:ext>
                  </a:extLst>
                </p:cNvPr>
                <p:cNvSpPr>
                  <a:spLocks noChangeShapeType="1"/>
                </p:cNvSpPr>
                <p:nvPr/>
              </p:nvSpPr>
              <p:spPr bwMode="auto">
                <a:xfrm flipH="1">
                  <a:off x="8782051" y="3441701"/>
                  <a:ext cx="77788"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60" name="Line 184">
                  <a:extLst>
                    <a:ext uri="{FF2B5EF4-FFF2-40B4-BE49-F238E27FC236}">
                      <a16:creationId xmlns:a16="http://schemas.microsoft.com/office/drawing/2014/main" id="{47BE8109-390C-424F-828A-277B98B4A663}"/>
                    </a:ext>
                  </a:extLst>
                </p:cNvPr>
                <p:cNvSpPr>
                  <a:spLocks noChangeShapeType="1"/>
                </p:cNvSpPr>
                <p:nvPr/>
              </p:nvSpPr>
              <p:spPr bwMode="auto">
                <a:xfrm>
                  <a:off x="8432801" y="3194051"/>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61" name="Line 185">
                  <a:extLst>
                    <a:ext uri="{FF2B5EF4-FFF2-40B4-BE49-F238E27FC236}">
                      <a16:creationId xmlns:a16="http://schemas.microsoft.com/office/drawing/2014/main" id="{546764E6-A97E-4128-BC9D-EFB3C2FB7E49}"/>
                    </a:ext>
                  </a:extLst>
                </p:cNvPr>
                <p:cNvSpPr>
                  <a:spLocks noChangeShapeType="1"/>
                </p:cNvSpPr>
                <p:nvPr/>
              </p:nvSpPr>
              <p:spPr bwMode="auto">
                <a:xfrm flipH="1">
                  <a:off x="8396288" y="3235326"/>
                  <a:ext cx="74613"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62" name="Line 186">
                  <a:extLst>
                    <a:ext uri="{FF2B5EF4-FFF2-40B4-BE49-F238E27FC236}">
                      <a16:creationId xmlns:a16="http://schemas.microsoft.com/office/drawing/2014/main" id="{D1754C62-F8C9-4F94-B4D1-3439AA7376D1}"/>
                    </a:ext>
                  </a:extLst>
                </p:cNvPr>
                <p:cNvSpPr>
                  <a:spLocks noChangeShapeType="1"/>
                </p:cNvSpPr>
                <p:nvPr/>
              </p:nvSpPr>
              <p:spPr bwMode="auto">
                <a:xfrm>
                  <a:off x="8304213" y="3194051"/>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63" name="Line 187">
                  <a:extLst>
                    <a:ext uri="{FF2B5EF4-FFF2-40B4-BE49-F238E27FC236}">
                      <a16:creationId xmlns:a16="http://schemas.microsoft.com/office/drawing/2014/main" id="{713E45F5-2716-4C30-BF8E-8699A3A7279A}"/>
                    </a:ext>
                  </a:extLst>
                </p:cNvPr>
                <p:cNvSpPr>
                  <a:spLocks noChangeShapeType="1"/>
                </p:cNvSpPr>
                <p:nvPr/>
              </p:nvSpPr>
              <p:spPr bwMode="auto">
                <a:xfrm flipH="1">
                  <a:off x="8266113" y="3235326"/>
                  <a:ext cx="74613"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64" name="Line 188">
                  <a:extLst>
                    <a:ext uri="{FF2B5EF4-FFF2-40B4-BE49-F238E27FC236}">
                      <a16:creationId xmlns:a16="http://schemas.microsoft.com/office/drawing/2014/main" id="{F9FE0742-BA82-4C09-9121-34EA3E427139}"/>
                    </a:ext>
                  </a:extLst>
                </p:cNvPr>
                <p:cNvSpPr>
                  <a:spLocks noChangeShapeType="1"/>
                </p:cNvSpPr>
                <p:nvPr/>
              </p:nvSpPr>
              <p:spPr bwMode="auto">
                <a:xfrm>
                  <a:off x="8477251" y="3259138"/>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65" name="Line 189">
                  <a:extLst>
                    <a:ext uri="{FF2B5EF4-FFF2-40B4-BE49-F238E27FC236}">
                      <a16:creationId xmlns:a16="http://schemas.microsoft.com/office/drawing/2014/main" id="{9100EE7F-CBA9-4189-BA96-280CF25B78A2}"/>
                    </a:ext>
                  </a:extLst>
                </p:cNvPr>
                <p:cNvSpPr>
                  <a:spLocks noChangeShapeType="1"/>
                </p:cNvSpPr>
                <p:nvPr/>
              </p:nvSpPr>
              <p:spPr bwMode="auto">
                <a:xfrm flipH="1">
                  <a:off x="8439151" y="3298826"/>
                  <a:ext cx="74613"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66" name="Line 190">
                  <a:extLst>
                    <a:ext uri="{FF2B5EF4-FFF2-40B4-BE49-F238E27FC236}">
                      <a16:creationId xmlns:a16="http://schemas.microsoft.com/office/drawing/2014/main" id="{F65C8E76-ED50-4B44-9661-242FC7D2EE72}"/>
                    </a:ext>
                  </a:extLst>
                </p:cNvPr>
                <p:cNvSpPr>
                  <a:spLocks noChangeShapeType="1"/>
                </p:cNvSpPr>
                <p:nvPr/>
              </p:nvSpPr>
              <p:spPr bwMode="auto">
                <a:xfrm>
                  <a:off x="8081963" y="3138488"/>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67" name="Line 191">
                  <a:extLst>
                    <a:ext uri="{FF2B5EF4-FFF2-40B4-BE49-F238E27FC236}">
                      <a16:creationId xmlns:a16="http://schemas.microsoft.com/office/drawing/2014/main" id="{543C7D14-4884-48F0-8EC0-943133223ED6}"/>
                    </a:ext>
                  </a:extLst>
                </p:cNvPr>
                <p:cNvSpPr>
                  <a:spLocks noChangeShapeType="1"/>
                </p:cNvSpPr>
                <p:nvPr/>
              </p:nvSpPr>
              <p:spPr bwMode="auto">
                <a:xfrm flipH="1">
                  <a:off x="8040688" y="3176588"/>
                  <a:ext cx="77788"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68" name="Line 192">
                  <a:extLst>
                    <a:ext uri="{FF2B5EF4-FFF2-40B4-BE49-F238E27FC236}">
                      <a16:creationId xmlns:a16="http://schemas.microsoft.com/office/drawing/2014/main" id="{77B55888-A094-4246-9F61-9A2EFD41E634}"/>
                    </a:ext>
                  </a:extLst>
                </p:cNvPr>
                <p:cNvSpPr>
                  <a:spLocks noChangeShapeType="1"/>
                </p:cNvSpPr>
                <p:nvPr/>
              </p:nvSpPr>
              <p:spPr bwMode="auto">
                <a:xfrm>
                  <a:off x="8278813" y="3138488"/>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69" name="Line 193">
                  <a:extLst>
                    <a:ext uri="{FF2B5EF4-FFF2-40B4-BE49-F238E27FC236}">
                      <a16:creationId xmlns:a16="http://schemas.microsoft.com/office/drawing/2014/main" id="{546B8143-DA87-4404-B552-AD11AB2F9B6E}"/>
                    </a:ext>
                  </a:extLst>
                </p:cNvPr>
                <p:cNvSpPr>
                  <a:spLocks noChangeShapeType="1"/>
                </p:cNvSpPr>
                <p:nvPr/>
              </p:nvSpPr>
              <p:spPr bwMode="auto">
                <a:xfrm>
                  <a:off x="8235951" y="3138488"/>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70" name="Line 194">
                  <a:extLst>
                    <a:ext uri="{FF2B5EF4-FFF2-40B4-BE49-F238E27FC236}">
                      <a16:creationId xmlns:a16="http://schemas.microsoft.com/office/drawing/2014/main" id="{DD6505CC-5225-4172-A05B-58F8868673A5}"/>
                    </a:ext>
                  </a:extLst>
                </p:cNvPr>
                <p:cNvSpPr>
                  <a:spLocks noChangeShapeType="1"/>
                </p:cNvSpPr>
                <p:nvPr/>
              </p:nvSpPr>
              <p:spPr bwMode="auto">
                <a:xfrm>
                  <a:off x="8253413" y="3138488"/>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71" name="Line 195">
                  <a:extLst>
                    <a:ext uri="{FF2B5EF4-FFF2-40B4-BE49-F238E27FC236}">
                      <a16:creationId xmlns:a16="http://schemas.microsoft.com/office/drawing/2014/main" id="{1D12D4E1-B6D9-40CB-9B63-32644E9CA2F0}"/>
                    </a:ext>
                  </a:extLst>
                </p:cNvPr>
                <p:cNvSpPr>
                  <a:spLocks noChangeShapeType="1"/>
                </p:cNvSpPr>
                <p:nvPr/>
              </p:nvSpPr>
              <p:spPr bwMode="auto">
                <a:xfrm>
                  <a:off x="8256588" y="3138488"/>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72" name="Line 196">
                  <a:extLst>
                    <a:ext uri="{FF2B5EF4-FFF2-40B4-BE49-F238E27FC236}">
                      <a16:creationId xmlns:a16="http://schemas.microsoft.com/office/drawing/2014/main" id="{49AA63DB-A6FB-40F1-95EE-7142A8C9A3E1}"/>
                    </a:ext>
                  </a:extLst>
                </p:cNvPr>
                <p:cNvSpPr>
                  <a:spLocks noChangeShapeType="1"/>
                </p:cNvSpPr>
                <p:nvPr/>
              </p:nvSpPr>
              <p:spPr bwMode="auto">
                <a:xfrm flipH="1">
                  <a:off x="8239126" y="3176588"/>
                  <a:ext cx="76200"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73" name="Line 197">
                  <a:extLst>
                    <a:ext uri="{FF2B5EF4-FFF2-40B4-BE49-F238E27FC236}">
                      <a16:creationId xmlns:a16="http://schemas.microsoft.com/office/drawing/2014/main" id="{7A12B666-C8DB-4A9C-8133-8A9BA7A1F003}"/>
                    </a:ext>
                  </a:extLst>
                </p:cNvPr>
                <p:cNvSpPr>
                  <a:spLocks noChangeShapeType="1"/>
                </p:cNvSpPr>
                <p:nvPr/>
              </p:nvSpPr>
              <p:spPr bwMode="auto">
                <a:xfrm>
                  <a:off x="7883526" y="2854326"/>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74" name="Line 198">
                  <a:extLst>
                    <a:ext uri="{FF2B5EF4-FFF2-40B4-BE49-F238E27FC236}">
                      <a16:creationId xmlns:a16="http://schemas.microsoft.com/office/drawing/2014/main" id="{964BE17A-3DEB-4FB1-8972-5FD6E7D77446}"/>
                    </a:ext>
                  </a:extLst>
                </p:cNvPr>
                <p:cNvSpPr>
                  <a:spLocks noChangeShapeType="1"/>
                </p:cNvSpPr>
                <p:nvPr/>
              </p:nvSpPr>
              <p:spPr bwMode="auto">
                <a:xfrm flipH="1">
                  <a:off x="7843838" y="2890838"/>
                  <a:ext cx="76200"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75" name="Line 199">
                  <a:extLst>
                    <a:ext uri="{FF2B5EF4-FFF2-40B4-BE49-F238E27FC236}">
                      <a16:creationId xmlns:a16="http://schemas.microsoft.com/office/drawing/2014/main" id="{7121E080-8916-4F9D-96A5-2A02417CD2A5}"/>
                    </a:ext>
                  </a:extLst>
                </p:cNvPr>
                <p:cNvSpPr>
                  <a:spLocks noChangeShapeType="1"/>
                </p:cNvSpPr>
                <p:nvPr/>
              </p:nvSpPr>
              <p:spPr bwMode="auto">
                <a:xfrm>
                  <a:off x="7802563" y="2808288"/>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76" name="Line 200">
                  <a:extLst>
                    <a:ext uri="{FF2B5EF4-FFF2-40B4-BE49-F238E27FC236}">
                      <a16:creationId xmlns:a16="http://schemas.microsoft.com/office/drawing/2014/main" id="{91A1430F-A861-4D0E-9932-9E1A0F427B5E}"/>
                    </a:ext>
                  </a:extLst>
                </p:cNvPr>
                <p:cNvSpPr>
                  <a:spLocks noChangeShapeType="1"/>
                </p:cNvSpPr>
                <p:nvPr/>
              </p:nvSpPr>
              <p:spPr bwMode="auto">
                <a:xfrm flipH="1">
                  <a:off x="7766051" y="2844801"/>
                  <a:ext cx="77788"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77" name="Line 201">
                  <a:extLst>
                    <a:ext uri="{FF2B5EF4-FFF2-40B4-BE49-F238E27FC236}">
                      <a16:creationId xmlns:a16="http://schemas.microsoft.com/office/drawing/2014/main" id="{A73BA439-09B6-4545-BABD-CFE0C35B44ED}"/>
                    </a:ext>
                  </a:extLst>
                </p:cNvPr>
                <p:cNvSpPr>
                  <a:spLocks noChangeShapeType="1"/>
                </p:cNvSpPr>
                <p:nvPr/>
              </p:nvSpPr>
              <p:spPr bwMode="auto">
                <a:xfrm>
                  <a:off x="7315201" y="2579688"/>
                  <a:ext cx="0" cy="7620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78" name="Line 202">
                  <a:extLst>
                    <a:ext uri="{FF2B5EF4-FFF2-40B4-BE49-F238E27FC236}">
                      <a16:creationId xmlns:a16="http://schemas.microsoft.com/office/drawing/2014/main" id="{DB726315-AF7B-41C5-85FA-BC9612719EC0}"/>
                    </a:ext>
                  </a:extLst>
                </p:cNvPr>
                <p:cNvSpPr>
                  <a:spLocks noChangeShapeType="1"/>
                </p:cNvSpPr>
                <p:nvPr/>
              </p:nvSpPr>
              <p:spPr bwMode="auto">
                <a:xfrm flipH="1">
                  <a:off x="7278688" y="2619376"/>
                  <a:ext cx="73025"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79" name="Line 203">
                  <a:extLst>
                    <a:ext uri="{FF2B5EF4-FFF2-40B4-BE49-F238E27FC236}">
                      <a16:creationId xmlns:a16="http://schemas.microsoft.com/office/drawing/2014/main" id="{0CED3232-21C1-4357-89E8-8B8061E65695}"/>
                    </a:ext>
                  </a:extLst>
                </p:cNvPr>
                <p:cNvSpPr>
                  <a:spLocks noChangeShapeType="1"/>
                </p:cNvSpPr>
                <p:nvPr/>
              </p:nvSpPr>
              <p:spPr bwMode="auto">
                <a:xfrm>
                  <a:off x="7126288" y="2579688"/>
                  <a:ext cx="0" cy="7620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80" name="Line 204">
                  <a:extLst>
                    <a:ext uri="{FF2B5EF4-FFF2-40B4-BE49-F238E27FC236}">
                      <a16:creationId xmlns:a16="http://schemas.microsoft.com/office/drawing/2014/main" id="{E6DC8C57-3175-4AD3-A954-9C301AD11AC3}"/>
                    </a:ext>
                  </a:extLst>
                </p:cNvPr>
                <p:cNvSpPr>
                  <a:spLocks noChangeShapeType="1"/>
                </p:cNvSpPr>
                <p:nvPr/>
              </p:nvSpPr>
              <p:spPr bwMode="auto">
                <a:xfrm>
                  <a:off x="7040563" y="2486026"/>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81" name="Line 206">
                  <a:extLst>
                    <a:ext uri="{FF2B5EF4-FFF2-40B4-BE49-F238E27FC236}">
                      <a16:creationId xmlns:a16="http://schemas.microsoft.com/office/drawing/2014/main" id="{860F8F13-AD16-47DA-BE28-7D750E4F395E}"/>
                    </a:ext>
                  </a:extLst>
                </p:cNvPr>
                <p:cNvSpPr>
                  <a:spLocks noChangeShapeType="1"/>
                </p:cNvSpPr>
                <p:nvPr/>
              </p:nvSpPr>
              <p:spPr bwMode="auto">
                <a:xfrm flipH="1">
                  <a:off x="7086601" y="2619376"/>
                  <a:ext cx="77788"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82" name="Line 207">
                  <a:extLst>
                    <a:ext uri="{FF2B5EF4-FFF2-40B4-BE49-F238E27FC236}">
                      <a16:creationId xmlns:a16="http://schemas.microsoft.com/office/drawing/2014/main" id="{98B983CB-BE0E-4818-B09D-AE6C1A267E2C}"/>
                    </a:ext>
                  </a:extLst>
                </p:cNvPr>
                <p:cNvSpPr>
                  <a:spLocks noChangeShapeType="1"/>
                </p:cNvSpPr>
                <p:nvPr/>
              </p:nvSpPr>
              <p:spPr bwMode="auto">
                <a:xfrm>
                  <a:off x="6737351" y="2352676"/>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83" name="Line 208">
                  <a:extLst>
                    <a:ext uri="{FF2B5EF4-FFF2-40B4-BE49-F238E27FC236}">
                      <a16:creationId xmlns:a16="http://schemas.microsoft.com/office/drawing/2014/main" id="{41BF024B-272E-45EC-9AA5-256A8CA93A68}"/>
                    </a:ext>
                  </a:extLst>
                </p:cNvPr>
                <p:cNvSpPr>
                  <a:spLocks noChangeShapeType="1"/>
                </p:cNvSpPr>
                <p:nvPr/>
              </p:nvSpPr>
              <p:spPr bwMode="auto">
                <a:xfrm>
                  <a:off x="6731001" y="2352676"/>
                  <a:ext cx="0" cy="74613"/>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84" name="Line 209">
                  <a:extLst>
                    <a:ext uri="{FF2B5EF4-FFF2-40B4-BE49-F238E27FC236}">
                      <a16:creationId xmlns:a16="http://schemas.microsoft.com/office/drawing/2014/main" id="{BC907582-1A84-43D2-9126-E8C9525DA24A}"/>
                    </a:ext>
                  </a:extLst>
                </p:cNvPr>
                <p:cNvSpPr>
                  <a:spLocks noChangeShapeType="1"/>
                </p:cNvSpPr>
                <p:nvPr/>
              </p:nvSpPr>
              <p:spPr bwMode="auto">
                <a:xfrm flipH="1">
                  <a:off x="6697663" y="2390776"/>
                  <a:ext cx="76200"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85" name="Line 210">
                  <a:extLst>
                    <a:ext uri="{FF2B5EF4-FFF2-40B4-BE49-F238E27FC236}">
                      <a16:creationId xmlns:a16="http://schemas.microsoft.com/office/drawing/2014/main" id="{1BD18FFE-4EB0-4B95-90F2-664C398C6353}"/>
                    </a:ext>
                  </a:extLst>
                </p:cNvPr>
                <p:cNvSpPr>
                  <a:spLocks noChangeShapeType="1"/>
                </p:cNvSpPr>
                <p:nvPr/>
              </p:nvSpPr>
              <p:spPr bwMode="auto">
                <a:xfrm>
                  <a:off x="6370638" y="2228851"/>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86" name="Line 211">
                  <a:extLst>
                    <a:ext uri="{FF2B5EF4-FFF2-40B4-BE49-F238E27FC236}">
                      <a16:creationId xmlns:a16="http://schemas.microsoft.com/office/drawing/2014/main" id="{63320297-AB51-4F80-9C55-E5247929421B}"/>
                    </a:ext>
                  </a:extLst>
                </p:cNvPr>
                <p:cNvSpPr>
                  <a:spLocks noChangeShapeType="1"/>
                </p:cNvSpPr>
                <p:nvPr/>
              </p:nvSpPr>
              <p:spPr bwMode="auto">
                <a:xfrm>
                  <a:off x="6496051" y="2228851"/>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87" name="Line 212">
                  <a:extLst>
                    <a:ext uri="{FF2B5EF4-FFF2-40B4-BE49-F238E27FC236}">
                      <a16:creationId xmlns:a16="http://schemas.microsoft.com/office/drawing/2014/main" id="{4FB609DD-B15C-42F6-BF5F-6B712385346A}"/>
                    </a:ext>
                  </a:extLst>
                </p:cNvPr>
                <p:cNvSpPr>
                  <a:spLocks noChangeShapeType="1"/>
                </p:cNvSpPr>
                <p:nvPr/>
              </p:nvSpPr>
              <p:spPr bwMode="auto">
                <a:xfrm flipH="1">
                  <a:off x="6332538" y="2266951"/>
                  <a:ext cx="74613"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88" name="Line 213">
                  <a:extLst>
                    <a:ext uri="{FF2B5EF4-FFF2-40B4-BE49-F238E27FC236}">
                      <a16:creationId xmlns:a16="http://schemas.microsoft.com/office/drawing/2014/main" id="{CC8828D4-5C99-457A-91EB-EA89C503A6D8}"/>
                    </a:ext>
                  </a:extLst>
                </p:cNvPr>
                <p:cNvSpPr>
                  <a:spLocks noChangeShapeType="1"/>
                </p:cNvSpPr>
                <p:nvPr/>
              </p:nvSpPr>
              <p:spPr bwMode="auto">
                <a:xfrm>
                  <a:off x="6545263" y="2228851"/>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89" name="Line 214">
                  <a:extLst>
                    <a:ext uri="{FF2B5EF4-FFF2-40B4-BE49-F238E27FC236}">
                      <a16:creationId xmlns:a16="http://schemas.microsoft.com/office/drawing/2014/main" id="{CCFB27ED-234C-431C-AB94-54F810FA154D}"/>
                    </a:ext>
                  </a:extLst>
                </p:cNvPr>
                <p:cNvSpPr>
                  <a:spLocks noChangeShapeType="1"/>
                </p:cNvSpPr>
                <p:nvPr/>
              </p:nvSpPr>
              <p:spPr bwMode="auto">
                <a:xfrm>
                  <a:off x="6540501" y="2228851"/>
                  <a:ext cx="0" cy="77788"/>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90" name="Line 215">
                  <a:extLst>
                    <a:ext uri="{FF2B5EF4-FFF2-40B4-BE49-F238E27FC236}">
                      <a16:creationId xmlns:a16="http://schemas.microsoft.com/office/drawing/2014/main" id="{790BE531-54CC-4699-A08C-C68B1F200D9C}"/>
                    </a:ext>
                  </a:extLst>
                </p:cNvPr>
                <p:cNvSpPr>
                  <a:spLocks noChangeShapeType="1"/>
                </p:cNvSpPr>
                <p:nvPr/>
              </p:nvSpPr>
              <p:spPr bwMode="auto">
                <a:xfrm flipH="1">
                  <a:off x="6508751" y="2266951"/>
                  <a:ext cx="77788" cy="0"/>
                </a:xfrm>
                <a:prstGeom prst="line">
                  <a:avLst/>
                </a:prstGeom>
                <a:noFill/>
                <a:ln w="12700" cap="flat">
                  <a:solidFill>
                    <a:schemeClr val="accent2">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33" name="Group 3">
              <a:extLst>
                <a:ext uri="{FF2B5EF4-FFF2-40B4-BE49-F238E27FC236}">
                  <a16:creationId xmlns:a16="http://schemas.microsoft.com/office/drawing/2014/main" id="{359C9CD6-600A-4060-9470-47CB8ECCCEE3}"/>
                </a:ext>
              </a:extLst>
            </p:cNvPr>
            <p:cNvGrpSpPr/>
            <p:nvPr/>
          </p:nvGrpSpPr>
          <p:grpSpPr>
            <a:xfrm>
              <a:off x="503115" y="2235896"/>
              <a:ext cx="5889761" cy="4391143"/>
              <a:chOff x="503115" y="2235896"/>
              <a:chExt cx="5889761" cy="4391143"/>
            </a:xfrm>
          </p:grpSpPr>
          <p:sp>
            <p:nvSpPr>
              <p:cNvPr id="734" name="Rectangle 453">
                <a:extLst>
                  <a:ext uri="{FF2B5EF4-FFF2-40B4-BE49-F238E27FC236}">
                    <a16:creationId xmlns:a16="http://schemas.microsoft.com/office/drawing/2014/main" id="{66F5427E-649F-4F88-B281-746C925EDD9C}"/>
                  </a:ext>
                </a:extLst>
              </p:cNvPr>
              <p:cNvSpPr>
                <a:spLocks noChangeArrowheads="1"/>
              </p:cNvSpPr>
              <p:nvPr/>
            </p:nvSpPr>
            <p:spPr bwMode="auto">
              <a:xfrm>
                <a:off x="3019104" y="6200489"/>
                <a:ext cx="1853887" cy="42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500" b="1" dirty="0">
                    <a:ea typeface="微软雅黑" panose="020B0503020204020204" pitchFamily="34" charset="-122"/>
                    <a:sym typeface="Arial" panose="020B0604020202020204" pitchFamily="34" charset="0"/>
                  </a:rPr>
                  <a:t>Time, months</a:t>
                </a:r>
              </a:p>
            </p:txBody>
          </p:sp>
          <p:sp>
            <p:nvSpPr>
              <p:cNvPr id="735" name="Rectangle 48">
                <a:extLst>
                  <a:ext uri="{FF2B5EF4-FFF2-40B4-BE49-F238E27FC236}">
                    <a16:creationId xmlns:a16="http://schemas.microsoft.com/office/drawing/2014/main" id="{9C21AE4A-A29D-48CF-948D-CD5B8EC71CF1}"/>
                  </a:ext>
                </a:extLst>
              </p:cNvPr>
              <p:cNvSpPr>
                <a:spLocks noChangeArrowheads="1"/>
              </p:cNvSpPr>
              <p:nvPr/>
            </p:nvSpPr>
            <p:spPr bwMode="auto">
              <a:xfrm>
                <a:off x="823365" y="4987033"/>
                <a:ext cx="280009" cy="37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037"/>
                <a:r>
                  <a:rPr lang="en-US" altLang="en-US" sz="1300" dirty="0">
                    <a:ea typeface="微软雅黑" panose="020B0503020204020204" pitchFamily="34" charset="-122"/>
                    <a:sym typeface="Arial" panose="020B0604020202020204" pitchFamily="34" charset="0"/>
                  </a:rPr>
                  <a:t>20</a:t>
                </a:r>
              </a:p>
            </p:txBody>
          </p:sp>
          <p:sp>
            <p:nvSpPr>
              <p:cNvPr id="736" name="Rectangle 49">
                <a:extLst>
                  <a:ext uri="{FF2B5EF4-FFF2-40B4-BE49-F238E27FC236}">
                    <a16:creationId xmlns:a16="http://schemas.microsoft.com/office/drawing/2014/main" id="{39800447-831A-4D6E-9F05-3C07A0757A58}"/>
                  </a:ext>
                </a:extLst>
              </p:cNvPr>
              <p:cNvSpPr>
                <a:spLocks noChangeArrowheads="1"/>
              </p:cNvSpPr>
              <p:nvPr/>
            </p:nvSpPr>
            <p:spPr bwMode="auto">
              <a:xfrm>
                <a:off x="823365" y="4276673"/>
                <a:ext cx="280009" cy="37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037"/>
                <a:r>
                  <a:rPr lang="en-US" altLang="en-US" sz="1300" dirty="0">
                    <a:ea typeface="微软雅黑" panose="020B0503020204020204" pitchFamily="34" charset="-122"/>
                    <a:sym typeface="Arial" panose="020B0604020202020204" pitchFamily="34" charset="0"/>
                  </a:rPr>
                  <a:t>40</a:t>
                </a:r>
              </a:p>
            </p:txBody>
          </p:sp>
          <p:sp>
            <p:nvSpPr>
              <p:cNvPr id="737" name="Rectangle 50">
                <a:extLst>
                  <a:ext uri="{FF2B5EF4-FFF2-40B4-BE49-F238E27FC236}">
                    <a16:creationId xmlns:a16="http://schemas.microsoft.com/office/drawing/2014/main" id="{04E5D2C7-3EF2-4F4E-99E2-1846EF3CCC96}"/>
                  </a:ext>
                </a:extLst>
              </p:cNvPr>
              <p:cNvSpPr>
                <a:spLocks noChangeArrowheads="1"/>
              </p:cNvSpPr>
              <p:nvPr/>
            </p:nvSpPr>
            <p:spPr bwMode="auto">
              <a:xfrm>
                <a:off x="823365" y="3562832"/>
                <a:ext cx="280009" cy="37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037"/>
                <a:r>
                  <a:rPr lang="en-US" altLang="en-US" sz="1300" dirty="0">
                    <a:ea typeface="微软雅黑" panose="020B0503020204020204" pitchFamily="34" charset="-122"/>
                    <a:sym typeface="Arial" panose="020B0604020202020204" pitchFamily="34" charset="0"/>
                  </a:rPr>
                  <a:t>60</a:t>
                </a:r>
              </a:p>
            </p:txBody>
          </p:sp>
          <p:sp>
            <p:nvSpPr>
              <p:cNvPr id="738" name="Rectangle 51">
                <a:extLst>
                  <a:ext uri="{FF2B5EF4-FFF2-40B4-BE49-F238E27FC236}">
                    <a16:creationId xmlns:a16="http://schemas.microsoft.com/office/drawing/2014/main" id="{0C5FAE06-07F0-47D5-831C-306A27A8C2F7}"/>
                  </a:ext>
                </a:extLst>
              </p:cNvPr>
              <p:cNvSpPr>
                <a:spLocks noChangeArrowheads="1"/>
              </p:cNvSpPr>
              <p:nvPr/>
            </p:nvSpPr>
            <p:spPr bwMode="auto">
              <a:xfrm>
                <a:off x="823365" y="2852472"/>
                <a:ext cx="280009" cy="37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037"/>
                <a:r>
                  <a:rPr lang="en-US" altLang="en-US" sz="1300" dirty="0">
                    <a:ea typeface="微软雅黑" panose="020B0503020204020204" pitchFamily="34" charset="-122"/>
                    <a:sym typeface="Arial" panose="020B0604020202020204" pitchFamily="34" charset="0"/>
                  </a:rPr>
                  <a:t>80</a:t>
                </a:r>
              </a:p>
            </p:txBody>
          </p:sp>
          <p:sp>
            <p:nvSpPr>
              <p:cNvPr id="739" name="Rectangle 56">
                <a:extLst>
                  <a:ext uri="{FF2B5EF4-FFF2-40B4-BE49-F238E27FC236}">
                    <a16:creationId xmlns:a16="http://schemas.microsoft.com/office/drawing/2014/main" id="{31F72E00-9405-40E5-B6CE-2BAF6BCF656B}"/>
                  </a:ext>
                </a:extLst>
              </p:cNvPr>
              <p:cNvSpPr>
                <a:spLocks noChangeArrowheads="1"/>
              </p:cNvSpPr>
              <p:nvPr/>
            </p:nvSpPr>
            <p:spPr bwMode="auto">
              <a:xfrm rot="16200000">
                <a:off x="73620" y="3775720"/>
                <a:ext cx="1202638" cy="34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1500" b="1" dirty="0">
                    <a:ea typeface="微软雅黑" panose="020B0503020204020204" pitchFamily="34" charset="-122"/>
                    <a:sym typeface="Arial" panose="020B0604020202020204" pitchFamily="34" charset="0"/>
                  </a:rPr>
                  <a:t>PFS, %</a:t>
                </a:r>
                <a:endParaRPr lang="en-US" altLang="en-US" sz="1500" dirty="0">
                  <a:ea typeface="微软雅黑" panose="020B0503020204020204" pitchFamily="34" charset="-122"/>
                  <a:sym typeface="Arial" panose="020B0604020202020204" pitchFamily="34" charset="0"/>
                </a:endParaRPr>
              </a:p>
            </p:txBody>
          </p:sp>
          <p:grpSp>
            <p:nvGrpSpPr>
              <p:cNvPr id="740" name="Group 333">
                <a:extLst>
                  <a:ext uri="{FF2B5EF4-FFF2-40B4-BE49-F238E27FC236}">
                    <a16:creationId xmlns:a16="http://schemas.microsoft.com/office/drawing/2014/main" id="{EDF0DD62-BE6D-477C-AD91-4D9563D9FE1D}"/>
                  </a:ext>
                </a:extLst>
              </p:cNvPr>
              <p:cNvGrpSpPr/>
              <p:nvPr/>
            </p:nvGrpSpPr>
            <p:grpSpPr>
              <a:xfrm>
                <a:off x="1224157" y="2235896"/>
                <a:ext cx="4328238" cy="2702510"/>
                <a:chOff x="6378576" y="2266951"/>
                <a:chExt cx="3984625" cy="2470150"/>
              </a:xfrm>
            </p:grpSpPr>
            <p:sp>
              <p:nvSpPr>
                <p:cNvPr id="780" name="Freeform 84">
                  <a:extLst>
                    <a:ext uri="{FF2B5EF4-FFF2-40B4-BE49-F238E27FC236}">
                      <a16:creationId xmlns:a16="http://schemas.microsoft.com/office/drawing/2014/main" id="{E04C0CF2-8011-4B08-8921-BB9BF28A9F92}"/>
                    </a:ext>
                  </a:extLst>
                </p:cNvPr>
                <p:cNvSpPr>
                  <a:spLocks/>
                </p:cNvSpPr>
                <p:nvPr/>
              </p:nvSpPr>
              <p:spPr bwMode="auto">
                <a:xfrm>
                  <a:off x="6378576" y="2266951"/>
                  <a:ext cx="3948113" cy="2433638"/>
                </a:xfrm>
                <a:custGeom>
                  <a:avLst/>
                  <a:gdLst>
                    <a:gd name="T0" fmla="*/ 0 w 2487"/>
                    <a:gd name="T1" fmla="*/ 0 h 1533"/>
                    <a:gd name="T2" fmla="*/ 10 w 2487"/>
                    <a:gd name="T3" fmla="*/ 0 h 1533"/>
                    <a:gd name="T4" fmla="*/ 10 w 2487"/>
                    <a:gd name="T5" fmla="*/ 31 h 1533"/>
                    <a:gd name="T6" fmla="*/ 212 w 2487"/>
                    <a:gd name="T7" fmla="*/ 31 h 1533"/>
                    <a:gd name="T8" fmla="*/ 212 w 2487"/>
                    <a:gd name="T9" fmla="*/ 54 h 1533"/>
                    <a:gd name="T10" fmla="*/ 220 w 2487"/>
                    <a:gd name="T11" fmla="*/ 54 h 1533"/>
                    <a:gd name="T12" fmla="*/ 220 w 2487"/>
                    <a:gd name="T13" fmla="*/ 138 h 1533"/>
                    <a:gd name="T14" fmla="*/ 226 w 2487"/>
                    <a:gd name="T15" fmla="*/ 138 h 1533"/>
                    <a:gd name="T16" fmla="*/ 226 w 2487"/>
                    <a:gd name="T17" fmla="*/ 199 h 1533"/>
                    <a:gd name="T18" fmla="*/ 232 w 2487"/>
                    <a:gd name="T19" fmla="*/ 199 h 1533"/>
                    <a:gd name="T20" fmla="*/ 232 w 2487"/>
                    <a:gd name="T21" fmla="*/ 282 h 1533"/>
                    <a:gd name="T22" fmla="*/ 238 w 2487"/>
                    <a:gd name="T23" fmla="*/ 282 h 1533"/>
                    <a:gd name="T24" fmla="*/ 238 w 2487"/>
                    <a:gd name="T25" fmla="*/ 335 h 1533"/>
                    <a:gd name="T26" fmla="*/ 249 w 2487"/>
                    <a:gd name="T27" fmla="*/ 335 h 1533"/>
                    <a:gd name="T28" fmla="*/ 249 w 2487"/>
                    <a:gd name="T29" fmla="*/ 364 h 1533"/>
                    <a:gd name="T30" fmla="*/ 335 w 2487"/>
                    <a:gd name="T31" fmla="*/ 364 h 1533"/>
                    <a:gd name="T32" fmla="*/ 335 w 2487"/>
                    <a:gd name="T33" fmla="*/ 393 h 1533"/>
                    <a:gd name="T34" fmla="*/ 347 w 2487"/>
                    <a:gd name="T35" fmla="*/ 393 h 1533"/>
                    <a:gd name="T36" fmla="*/ 347 w 2487"/>
                    <a:gd name="T37" fmla="*/ 419 h 1533"/>
                    <a:gd name="T38" fmla="*/ 353 w 2487"/>
                    <a:gd name="T39" fmla="*/ 419 h 1533"/>
                    <a:gd name="T40" fmla="*/ 353 w 2487"/>
                    <a:gd name="T41" fmla="*/ 448 h 1533"/>
                    <a:gd name="T42" fmla="*/ 362 w 2487"/>
                    <a:gd name="T43" fmla="*/ 448 h 1533"/>
                    <a:gd name="T44" fmla="*/ 362 w 2487"/>
                    <a:gd name="T45" fmla="*/ 477 h 1533"/>
                    <a:gd name="T46" fmla="*/ 454 w 2487"/>
                    <a:gd name="T47" fmla="*/ 477 h 1533"/>
                    <a:gd name="T48" fmla="*/ 454 w 2487"/>
                    <a:gd name="T49" fmla="*/ 500 h 1533"/>
                    <a:gd name="T50" fmla="*/ 471 w 2487"/>
                    <a:gd name="T51" fmla="*/ 500 h 1533"/>
                    <a:gd name="T52" fmla="*/ 471 w 2487"/>
                    <a:gd name="T53" fmla="*/ 615 h 1533"/>
                    <a:gd name="T54" fmla="*/ 481 w 2487"/>
                    <a:gd name="T55" fmla="*/ 615 h 1533"/>
                    <a:gd name="T56" fmla="*/ 481 w 2487"/>
                    <a:gd name="T57" fmla="*/ 645 h 1533"/>
                    <a:gd name="T58" fmla="*/ 572 w 2487"/>
                    <a:gd name="T59" fmla="*/ 645 h 1533"/>
                    <a:gd name="T60" fmla="*/ 572 w 2487"/>
                    <a:gd name="T61" fmla="*/ 674 h 1533"/>
                    <a:gd name="T62" fmla="*/ 709 w 2487"/>
                    <a:gd name="T63" fmla="*/ 674 h 1533"/>
                    <a:gd name="T64" fmla="*/ 709 w 2487"/>
                    <a:gd name="T65" fmla="*/ 734 h 1533"/>
                    <a:gd name="T66" fmla="*/ 714 w 2487"/>
                    <a:gd name="T67" fmla="*/ 734 h 1533"/>
                    <a:gd name="T68" fmla="*/ 714 w 2487"/>
                    <a:gd name="T69" fmla="*/ 763 h 1533"/>
                    <a:gd name="T70" fmla="*/ 818 w 2487"/>
                    <a:gd name="T71" fmla="*/ 763 h 1533"/>
                    <a:gd name="T72" fmla="*/ 818 w 2487"/>
                    <a:gd name="T73" fmla="*/ 830 h 1533"/>
                    <a:gd name="T74" fmla="*/ 821 w 2487"/>
                    <a:gd name="T75" fmla="*/ 830 h 1533"/>
                    <a:gd name="T76" fmla="*/ 821 w 2487"/>
                    <a:gd name="T77" fmla="*/ 888 h 1533"/>
                    <a:gd name="T78" fmla="*/ 833 w 2487"/>
                    <a:gd name="T79" fmla="*/ 888 h 1533"/>
                    <a:gd name="T80" fmla="*/ 833 w 2487"/>
                    <a:gd name="T81" fmla="*/ 925 h 1533"/>
                    <a:gd name="T82" fmla="*/ 960 w 2487"/>
                    <a:gd name="T83" fmla="*/ 925 h 1533"/>
                    <a:gd name="T84" fmla="*/ 960 w 2487"/>
                    <a:gd name="T85" fmla="*/ 954 h 1533"/>
                    <a:gd name="T86" fmla="*/ 1067 w 2487"/>
                    <a:gd name="T87" fmla="*/ 954 h 1533"/>
                    <a:gd name="T88" fmla="*/ 1067 w 2487"/>
                    <a:gd name="T89" fmla="*/ 1032 h 1533"/>
                    <a:gd name="T90" fmla="*/ 1203 w 2487"/>
                    <a:gd name="T91" fmla="*/ 1032 h 1533"/>
                    <a:gd name="T92" fmla="*/ 1203 w 2487"/>
                    <a:gd name="T93" fmla="*/ 1079 h 1533"/>
                    <a:gd name="T94" fmla="*/ 1880 w 2487"/>
                    <a:gd name="T95" fmla="*/ 1079 h 1533"/>
                    <a:gd name="T96" fmla="*/ 1880 w 2487"/>
                    <a:gd name="T97" fmla="*/ 1276 h 1533"/>
                    <a:gd name="T98" fmla="*/ 1901 w 2487"/>
                    <a:gd name="T99" fmla="*/ 1276 h 1533"/>
                    <a:gd name="T100" fmla="*/ 1901 w 2487"/>
                    <a:gd name="T101" fmla="*/ 1533 h 1533"/>
                    <a:gd name="T102" fmla="*/ 2487 w 2487"/>
                    <a:gd name="T103" fmla="*/ 1533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7" h="1533">
                      <a:moveTo>
                        <a:pt x="0" y="0"/>
                      </a:moveTo>
                      <a:lnTo>
                        <a:pt x="10" y="0"/>
                      </a:lnTo>
                      <a:lnTo>
                        <a:pt x="10" y="31"/>
                      </a:lnTo>
                      <a:lnTo>
                        <a:pt x="212" y="31"/>
                      </a:lnTo>
                      <a:lnTo>
                        <a:pt x="212" y="54"/>
                      </a:lnTo>
                      <a:lnTo>
                        <a:pt x="220" y="54"/>
                      </a:lnTo>
                      <a:lnTo>
                        <a:pt x="220" y="138"/>
                      </a:lnTo>
                      <a:lnTo>
                        <a:pt x="226" y="138"/>
                      </a:lnTo>
                      <a:lnTo>
                        <a:pt x="226" y="199"/>
                      </a:lnTo>
                      <a:lnTo>
                        <a:pt x="232" y="199"/>
                      </a:lnTo>
                      <a:lnTo>
                        <a:pt x="232" y="282"/>
                      </a:lnTo>
                      <a:lnTo>
                        <a:pt x="238" y="282"/>
                      </a:lnTo>
                      <a:lnTo>
                        <a:pt x="238" y="335"/>
                      </a:lnTo>
                      <a:lnTo>
                        <a:pt x="249" y="335"/>
                      </a:lnTo>
                      <a:lnTo>
                        <a:pt x="249" y="364"/>
                      </a:lnTo>
                      <a:lnTo>
                        <a:pt x="335" y="364"/>
                      </a:lnTo>
                      <a:lnTo>
                        <a:pt x="335" y="393"/>
                      </a:lnTo>
                      <a:lnTo>
                        <a:pt x="347" y="393"/>
                      </a:lnTo>
                      <a:lnTo>
                        <a:pt x="347" y="419"/>
                      </a:lnTo>
                      <a:lnTo>
                        <a:pt x="353" y="419"/>
                      </a:lnTo>
                      <a:lnTo>
                        <a:pt x="353" y="448"/>
                      </a:lnTo>
                      <a:lnTo>
                        <a:pt x="362" y="448"/>
                      </a:lnTo>
                      <a:lnTo>
                        <a:pt x="362" y="477"/>
                      </a:lnTo>
                      <a:lnTo>
                        <a:pt x="454" y="477"/>
                      </a:lnTo>
                      <a:lnTo>
                        <a:pt x="454" y="500"/>
                      </a:lnTo>
                      <a:lnTo>
                        <a:pt x="471" y="500"/>
                      </a:lnTo>
                      <a:lnTo>
                        <a:pt x="471" y="615"/>
                      </a:lnTo>
                      <a:lnTo>
                        <a:pt x="481" y="615"/>
                      </a:lnTo>
                      <a:lnTo>
                        <a:pt x="481" y="645"/>
                      </a:lnTo>
                      <a:lnTo>
                        <a:pt x="572" y="645"/>
                      </a:lnTo>
                      <a:lnTo>
                        <a:pt x="572" y="674"/>
                      </a:lnTo>
                      <a:lnTo>
                        <a:pt x="709" y="674"/>
                      </a:lnTo>
                      <a:lnTo>
                        <a:pt x="709" y="734"/>
                      </a:lnTo>
                      <a:lnTo>
                        <a:pt x="714" y="734"/>
                      </a:lnTo>
                      <a:lnTo>
                        <a:pt x="714" y="763"/>
                      </a:lnTo>
                      <a:lnTo>
                        <a:pt x="818" y="763"/>
                      </a:lnTo>
                      <a:lnTo>
                        <a:pt x="818" y="830"/>
                      </a:lnTo>
                      <a:lnTo>
                        <a:pt x="821" y="830"/>
                      </a:lnTo>
                      <a:lnTo>
                        <a:pt x="821" y="888"/>
                      </a:lnTo>
                      <a:lnTo>
                        <a:pt x="833" y="888"/>
                      </a:lnTo>
                      <a:lnTo>
                        <a:pt x="833" y="925"/>
                      </a:lnTo>
                      <a:lnTo>
                        <a:pt x="960" y="925"/>
                      </a:lnTo>
                      <a:lnTo>
                        <a:pt x="960" y="954"/>
                      </a:lnTo>
                      <a:lnTo>
                        <a:pt x="1067" y="954"/>
                      </a:lnTo>
                      <a:lnTo>
                        <a:pt x="1067" y="1032"/>
                      </a:lnTo>
                      <a:lnTo>
                        <a:pt x="1203" y="1032"/>
                      </a:lnTo>
                      <a:lnTo>
                        <a:pt x="1203" y="1079"/>
                      </a:lnTo>
                      <a:lnTo>
                        <a:pt x="1880" y="1079"/>
                      </a:lnTo>
                      <a:lnTo>
                        <a:pt x="1880" y="1276"/>
                      </a:lnTo>
                      <a:lnTo>
                        <a:pt x="1901" y="1276"/>
                      </a:lnTo>
                      <a:lnTo>
                        <a:pt x="1901" y="1533"/>
                      </a:lnTo>
                      <a:lnTo>
                        <a:pt x="2487" y="1533"/>
                      </a:lnTo>
                    </a:path>
                  </a:pathLst>
                </a:custGeom>
                <a:noFill/>
                <a:ln w="254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81" name="Group 335">
                  <a:extLst>
                    <a:ext uri="{FF2B5EF4-FFF2-40B4-BE49-F238E27FC236}">
                      <a16:creationId xmlns:a16="http://schemas.microsoft.com/office/drawing/2014/main" id="{B0BBC46A-3C9D-4100-AA1E-51A3BB783C4C}"/>
                    </a:ext>
                  </a:extLst>
                </p:cNvPr>
                <p:cNvGrpSpPr/>
                <p:nvPr/>
              </p:nvGrpSpPr>
              <p:grpSpPr>
                <a:xfrm>
                  <a:off x="6548438" y="2279651"/>
                  <a:ext cx="3814763" cy="2457450"/>
                  <a:chOff x="6548438" y="2279651"/>
                  <a:chExt cx="3814763" cy="2457450"/>
                </a:xfrm>
              </p:grpSpPr>
              <p:sp>
                <p:nvSpPr>
                  <p:cNvPr id="782" name="Line 85">
                    <a:extLst>
                      <a:ext uri="{FF2B5EF4-FFF2-40B4-BE49-F238E27FC236}">
                        <a16:creationId xmlns:a16="http://schemas.microsoft.com/office/drawing/2014/main" id="{4FF6EE2A-4DAB-48D3-9C6C-D066162A4683}"/>
                      </a:ext>
                    </a:extLst>
                  </p:cNvPr>
                  <p:cNvSpPr>
                    <a:spLocks noChangeShapeType="1"/>
                  </p:cNvSpPr>
                  <p:nvPr/>
                </p:nvSpPr>
                <p:spPr bwMode="auto">
                  <a:xfrm>
                    <a:off x="10326688" y="466090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83" name="Line 86">
                    <a:extLst>
                      <a:ext uri="{FF2B5EF4-FFF2-40B4-BE49-F238E27FC236}">
                        <a16:creationId xmlns:a16="http://schemas.microsoft.com/office/drawing/2014/main" id="{AFE7628F-AEB5-4C81-B126-8DEE4F62E597}"/>
                      </a:ext>
                    </a:extLst>
                  </p:cNvPr>
                  <p:cNvSpPr>
                    <a:spLocks noChangeShapeType="1"/>
                  </p:cNvSpPr>
                  <p:nvPr/>
                </p:nvSpPr>
                <p:spPr bwMode="auto">
                  <a:xfrm>
                    <a:off x="9604376" y="466090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84" name="Line 87">
                    <a:extLst>
                      <a:ext uri="{FF2B5EF4-FFF2-40B4-BE49-F238E27FC236}">
                        <a16:creationId xmlns:a16="http://schemas.microsoft.com/office/drawing/2014/main" id="{6F6F30D5-3220-464B-943A-5427D7E3C509}"/>
                      </a:ext>
                    </a:extLst>
                  </p:cNvPr>
                  <p:cNvSpPr>
                    <a:spLocks noChangeShapeType="1"/>
                  </p:cNvSpPr>
                  <p:nvPr/>
                </p:nvSpPr>
                <p:spPr bwMode="auto">
                  <a:xfrm flipH="1">
                    <a:off x="10287001" y="4700588"/>
                    <a:ext cx="76200"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85" name="Line 88">
                    <a:extLst>
                      <a:ext uri="{FF2B5EF4-FFF2-40B4-BE49-F238E27FC236}">
                        <a16:creationId xmlns:a16="http://schemas.microsoft.com/office/drawing/2014/main" id="{F63F053C-B5E6-4B0B-AB9B-1FB1DF83E37D}"/>
                      </a:ext>
                    </a:extLst>
                  </p:cNvPr>
                  <p:cNvSpPr>
                    <a:spLocks noChangeShapeType="1"/>
                  </p:cNvSpPr>
                  <p:nvPr/>
                </p:nvSpPr>
                <p:spPr bwMode="auto">
                  <a:xfrm>
                    <a:off x="9378951" y="4254501"/>
                    <a:ext cx="0" cy="77788"/>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86" name="Line 89">
                    <a:extLst>
                      <a:ext uri="{FF2B5EF4-FFF2-40B4-BE49-F238E27FC236}">
                        <a16:creationId xmlns:a16="http://schemas.microsoft.com/office/drawing/2014/main" id="{67EDA412-AFAE-402F-8AE9-16266713D9C1}"/>
                      </a:ext>
                    </a:extLst>
                  </p:cNvPr>
                  <p:cNvSpPr>
                    <a:spLocks noChangeShapeType="1"/>
                  </p:cNvSpPr>
                  <p:nvPr/>
                </p:nvSpPr>
                <p:spPr bwMode="auto">
                  <a:xfrm flipH="1">
                    <a:off x="9340851" y="4292601"/>
                    <a:ext cx="77788"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87" name="Line 90">
                    <a:extLst>
                      <a:ext uri="{FF2B5EF4-FFF2-40B4-BE49-F238E27FC236}">
                        <a16:creationId xmlns:a16="http://schemas.microsoft.com/office/drawing/2014/main" id="{BEB96B50-1D27-4F6A-A694-6B2EA0979D9A}"/>
                      </a:ext>
                    </a:extLst>
                  </p:cNvPr>
                  <p:cNvSpPr>
                    <a:spLocks noChangeShapeType="1"/>
                  </p:cNvSpPr>
                  <p:nvPr/>
                </p:nvSpPr>
                <p:spPr bwMode="auto">
                  <a:xfrm>
                    <a:off x="8072438" y="3868738"/>
                    <a:ext cx="0" cy="74613"/>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88" name="Line 91">
                    <a:extLst>
                      <a:ext uri="{FF2B5EF4-FFF2-40B4-BE49-F238E27FC236}">
                        <a16:creationId xmlns:a16="http://schemas.microsoft.com/office/drawing/2014/main" id="{DA3FA3B9-F118-4C8F-B4C7-BA5AF45BCE21}"/>
                      </a:ext>
                    </a:extLst>
                  </p:cNvPr>
                  <p:cNvSpPr>
                    <a:spLocks noChangeShapeType="1"/>
                  </p:cNvSpPr>
                  <p:nvPr/>
                </p:nvSpPr>
                <p:spPr bwMode="auto">
                  <a:xfrm flipH="1">
                    <a:off x="8034338" y="3905251"/>
                    <a:ext cx="74613"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89" name="Line 92">
                    <a:extLst>
                      <a:ext uri="{FF2B5EF4-FFF2-40B4-BE49-F238E27FC236}">
                        <a16:creationId xmlns:a16="http://schemas.microsoft.com/office/drawing/2014/main" id="{D8EF54E4-6718-4AAC-8FB1-392A9051F022}"/>
                      </a:ext>
                    </a:extLst>
                  </p:cNvPr>
                  <p:cNvSpPr>
                    <a:spLocks noChangeShapeType="1"/>
                  </p:cNvSpPr>
                  <p:nvPr/>
                </p:nvSpPr>
                <p:spPr bwMode="auto">
                  <a:xfrm>
                    <a:off x="7902576" y="3741738"/>
                    <a:ext cx="0" cy="77788"/>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90" name="Line 93">
                    <a:extLst>
                      <a:ext uri="{FF2B5EF4-FFF2-40B4-BE49-F238E27FC236}">
                        <a16:creationId xmlns:a16="http://schemas.microsoft.com/office/drawing/2014/main" id="{BEBBED63-8DA1-4E8C-9D1B-A29EED91E5A5}"/>
                      </a:ext>
                    </a:extLst>
                  </p:cNvPr>
                  <p:cNvSpPr>
                    <a:spLocks noChangeShapeType="1"/>
                  </p:cNvSpPr>
                  <p:nvPr/>
                </p:nvSpPr>
                <p:spPr bwMode="auto">
                  <a:xfrm>
                    <a:off x="7905751" y="3741738"/>
                    <a:ext cx="0" cy="77788"/>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91" name="Line 94">
                    <a:extLst>
                      <a:ext uri="{FF2B5EF4-FFF2-40B4-BE49-F238E27FC236}">
                        <a16:creationId xmlns:a16="http://schemas.microsoft.com/office/drawing/2014/main" id="{1843C16D-5B4F-462C-A751-631ED44D5B06}"/>
                      </a:ext>
                    </a:extLst>
                  </p:cNvPr>
                  <p:cNvSpPr>
                    <a:spLocks noChangeShapeType="1"/>
                  </p:cNvSpPr>
                  <p:nvPr/>
                </p:nvSpPr>
                <p:spPr bwMode="auto">
                  <a:xfrm flipH="1">
                    <a:off x="7864476" y="3781426"/>
                    <a:ext cx="74613"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92" name="Line 95">
                    <a:extLst>
                      <a:ext uri="{FF2B5EF4-FFF2-40B4-BE49-F238E27FC236}">
                        <a16:creationId xmlns:a16="http://schemas.microsoft.com/office/drawing/2014/main" id="{8F5E5A9F-9AC2-4DEB-8092-B9805B23DCE1}"/>
                      </a:ext>
                    </a:extLst>
                  </p:cNvPr>
                  <p:cNvSpPr>
                    <a:spLocks noChangeShapeType="1"/>
                  </p:cNvSpPr>
                  <p:nvPr/>
                </p:nvSpPr>
                <p:spPr bwMode="auto">
                  <a:xfrm>
                    <a:off x="7899401" y="3698876"/>
                    <a:ext cx="0" cy="74613"/>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93" name="Line 96">
                    <a:extLst>
                      <a:ext uri="{FF2B5EF4-FFF2-40B4-BE49-F238E27FC236}">
                        <a16:creationId xmlns:a16="http://schemas.microsoft.com/office/drawing/2014/main" id="{C4892920-234D-44DC-8EFA-2932D3049933}"/>
                      </a:ext>
                    </a:extLst>
                  </p:cNvPr>
                  <p:cNvSpPr>
                    <a:spLocks noChangeShapeType="1"/>
                  </p:cNvSpPr>
                  <p:nvPr/>
                </p:nvSpPr>
                <p:spPr bwMode="auto">
                  <a:xfrm flipH="1">
                    <a:off x="7861301" y="3735388"/>
                    <a:ext cx="74613"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94" name="Line 97">
                    <a:extLst>
                      <a:ext uri="{FF2B5EF4-FFF2-40B4-BE49-F238E27FC236}">
                        <a16:creationId xmlns:a16="http://schemas.microsoft.com/office/drawing/2014/main" id="{73EF0983-81CF-40E5-A908-BF9E5A27EEF0}"/>
                      </a:ext>
                    </a:extLst>
                  </p:cNvPr>
                  <p:cNvSpPr>
                    <a:spLocks noChangeShapeType="1"/>
                  </p:cNvSpPr>
                  <p:nvPr/>
                </p:nvSpPr>
                <p:spPr bwMode="auto">
                  <a:xfrm>
                    <a:off x="7726363" y="3698876"/>
                    <a:ext cx="0" cy="74613"/>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95" name="Line 98">
                    <a:extLst>
                      <a:ext uri="{FF2B5EF4-FFF2-40B4-BE49-F238E27FC236}">
                        <a16:creationId xmlns:a16="http://schemas.microsoft.com/office/drawing/2014/main" id="{A2651F58-EBA1-4394-B67B-131150395731}"/>
                      </a:ext>
                    </a:extLst>
                  </p:cNvPr>
                  <p:cNvSpPr>
                    <a:spLocks noChangeShapeType="1"/>
                  </p:cNvSpPr>
                  <p:nvPr/>
                </p:nvSpPr>
                <p:spPr bwMode="auto">
                  <a:xfrm flipH="1">
                    <a:off x="7688263" y="3735388"/>
                    <a:ext cx="77788"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96" name="Line 99">
                    <a:extLst>
                      <a:ext uri="{FF2B5EF4-FFF2-40B4-BE49-F238E27FC236}">
                        <a16:creationId xmlns:a16="http://schemas.microsoft.com/office/drawing/2014/main" id="{1989721C-7307-4183-B4A4-9577661E8D1C}"/>
                      </a:ext>
                    </a:extLst>
                  </p:cNvPr>
                  <p:cNvSpPr>
                    <a:spLocks noChangeShapeType="1"/>
                  </p:cNvSpPr>
                  <p:nvPr/>
                </p:nvSpPr>
                <p:spPr bwMode="auto">
                  <a:xfrm>
                    <a:off x="7691438" y="3640138"/>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97" name="Line 100">
                    <a:extLst>
                      <a:ext uri="{FF2B5EF4-FFF2-40B4-BE49-F238E27FC236}">
                        <a16:creationId xmlns:a16="http://schemas.microsoft.com/office/drawing/2014/main" id="{C2CE0F58-7998-4012-A032-23FA17AFC3CD}"/>
                      </a:ext>
                    </a:extLst>
                  </p:cNvPr>
                  <p:cNvSpPr>
                    <a:spLocks noChangeShapeType="1"/>
                  </p:cNvSpPr>
                  <p:nvPr/>
                </p:nvSpPr>
                <p:spPr bwMode="auto">
                  <a:xfrm flipH="1">
                    <a:off x="7654926" y="3676651"/>
                    <a:ext cx="74613"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98" name="Line 101">
                    <a:extLst>
                      <a:ext uri="{FF2B5EF4-FFF2-40B4-BE49-F238E27FC236}">
                        <a16:creationId xmlns:a16="http://schemas.microsoft.com/office/drawing/2014/main" id="{2D3C4267-F592-459A-A428-537745A97226}"/>
                      </a:ext>
                    </a:extLst>
                  </p:cNvPr>
                  <p:cNvSpPr>
                    <a:spLocks noChangeShapeType="1"/>
                  </p:cNvSpPr>
                  <p:nvPr/>
                </p:nvSpPr>
                <p:spPr bwMode="auto">
                  <a:xfrm flipH="1">
                    <a:off x="8034338" y="3846513"/>
                    <a:ext cx="74613"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99" name="Line 102">
                    <a:extLst>
                      <a:ext uri="{FF2B5EF4-FFF2-40B4-BE49-F238E27FC236}">
                        <a16:creationId xmlns:a16="http://schemas.microsoft.com/office/drawing/2014/main" id="{4470BDDD-53E2-47D0-9C98-13D3E25760A9}"/>
                      </a:ext>
                    </a:extLst>
                  </p:cNvPr>
                  <p:cNvSpPr>
                    <a:spLocks noChangeShapeType="1"/>
                  </p:cNvSpPr>
                  <p:nvPr/>
                </p:nvSpPr>
                <p:spPr bwMode="auto">
                  <a:xfrm>
                    <a:off x="8269288" y="3868738"/>
                    <a:ext cx="0" cy="74613"/>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00" name="Line 103">
                    <a:extLst>
                      <a:ext uri="{FF2B5EF4-FFF2-40B4-BE49-F238E27FC236}">
                        <a16:creationId xmlns:a16="http://schemas.microsoft.com/office/drawing/2014/main" id="{DAC5DFFE-AB8B-405B-B398-B8200ED3AB71}"/>
                      </a:ext>
                    </a:extLst>
                  </p:cNvPr>
                  <p:cNvSpPr>
                    <a:spLocks noChangeShapeType="1"/>
                  </p:cNvSpPr>
                  <p:nvPr/>
                </p:nvSpPr>
                <p:spPr bwMode="auto">
                  <a:xfrm>
                    <a:off x="8245476" y="3868738"/>
                    <a:ext cx="0" cy="74613"/>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01" name="Line 104">
                    <a:extLst>
                      <a:ext uri="{FF2B5EF4-FFF2-40B4-BE49-F238E27FC236}">
                        <a16:creationId xmlns:a16="http://schemas.microsoft.com/office/drawing/2014/main" id="{6D3B8612-CDB7-4514-8AB0-BDFF99EC061A}"/>
                      </a:ext>
                    </a:extLst>
                  </p:cNvPr>
                  <p:cNvSpPr>
                    <a:spLocks noChangeShapeType="1"/>
                  </p:cNvSpPr>
                  <p:nvPr/>
                </p:nvSpPr>
                <p:spPr bwMode="auto">
                  <a:xfrm>
                    <a:off x="8096251" y="3868738"/>
                    <a:ext cx="0" cy="74613"/>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02" name="Line 105">
                    <a:extLst>
                      <a:ext uri="{FF2B5EF4-FFF2-40B4-BE49-F238E27FC236}">
                        <a16:creationId xmlns:a16="http://schemas.microsoft.com/office/drawing/2014/main" id="{1318C23B-B70D-47EB-89F0-4CE4DE7A004B}"/>
                      </a:ext>
                    </a:extLst>
                  </p:cNvPr>
                  <p:cNvSpPr>
                    <a:spLocks noChangeShapeType="1"/>
                  </p:cNvSpPr>
                  <p:nvPr/>
                </p:nvSpPr>
                <p:spPr bwMode="auto">
                  <a:xfrm>
                    <a:off x="8458201"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03" name="Line 106">
                    <a:extLst>
                      <a:ext uri="{FF2B5EF4-FFF2-40B4-BE49-F238E27FC236}">
                        <a16:creationId xmlns:a16="http://schemas.microsoft.com/office/drawing/2014/main" id="{45BA3DD6-C53F-469A-83FC-16AAC9B2FD72}"/>
                      </a:ext>
                    </a:extLst>
                  </p:cNvPr>
                  <p:cNvSpPr>
                    <a:spLocks noChangeShapeType="1"/>
                  </p:cNvSpPr>
                  <p:nvPr/>
                </p:nvSpPr>
                <p:spPr bwMode="auto">
                  <a:xfrm>
                    <a:off x="8442326"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04" name="Line 107">
                    <a:extLst>
                      <a:ext uri="{FF2B5EF4-FFF2-40B4-BE49-F238E27FC236}">
                        <a16:creationId xmlns:a16="http://schemas.microsoft.com/office/drawing/2014/main" id="{DC2DD16D-FE1F-49C1-9524-8468542C97B6}"/>
                      </a:ext>
                    </a:extLst>
                  </p:cNvPr>
                  <p:cNvSpPr>
                    <a:spLocks noChangeShapeType="1"/>
                  </p:cNvSpPr>
                  <p:nvPr/>
                </p:nvSpPr>
                <p:spPr bwMode="auto">
                  <a:xfrm>
                    <a:off x="8631238"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05" name="Line 108">
                    <a:extLst>
                      <a:ext uri="{FF2B5EF4-FFF2-40B4-BE49-F238E27FC236}">
                        <a16:creationId xmlns:a16="http://schemas.microsoft.com/office/drawing/2014/main" id="{EF8932CB-A60A-4A05-95E7-72F304EABC8E}"/>
                      </a:ext>
                    </a:extLst>
                  </p:cNvPr>
                  <p:cNvSpPr>
                    <a:spLocks noChangeShapeType="1"/>
                  </p:cNvSpPr>
                  <p:nvPr/>
                </p:nvSpPr>
                <p:spPr bwMode="auto">
                  <a:xfrm>
                    <a:off x="8650288"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06" name="Line 109">
                    <a:extLst>
                      <a:ext uri="{FF2B5EF4-FFF2-40B4-BE49-F238E27FC236}">
                        <a16:creationId xmlns:a16="http://schemas.microsoft.com/office/drawing/2014/main" id="{2F8814A2-D1E3-47BF-9D97-74A5E28DFD1D}"/>
                      </a:ext>
                    </a:extLst>
                  </p:cNvPr>
                  <p:cNvSpPr>
                    <a:spLocks noChangeShapeType="1"/>
                  </p:cNvSpPr>
                  <p:nvPr/>
                </p:nvSpPr>
                <p:spPr bwMode="auto">
                  <a:xfrm>
                    <a:off x="8680451"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07" name="Line 110">
                    <a:extLst>
                      <a:ext uri="{FF2B5EF4-FFF2-40B4-BE49-F238E27FC236}">
                        <a16:creationId xmlns:a16="http://schemas.microsoft.com/office/drawing/2014/main" id="{9BA27462-2906-4B61-A3BD-FA618DAD8791}"/>
                      </a:ext>
                    </a:extLst>
                  </p:cNvPr>
                  <p:cNvSpPr>
                    <a:spLocks noChangeShapeType="1"/>
                  </p:cNvSpPr>
                  <p:nvPr/>
                </p:nvSpPr>
                <p:spPr bwMode="auto">
                  <a:xfrm>
                    <a:off x="8709026"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08" name="Line 111">
                    <a:extLst>
                      <a:ext uri="{FF2B5EF4-FFF2-40B4-BE49-F238E27FC236}">
                        <a16:creationId xmlns:a16="http://schemas.microsoft.com/office/drawing/2014/main" id="{29C7AC03-F607-4738-ABFF-EF07D76820C0}"/>
                      </a:ext>
                    </a:extLst>
                  </p:cNvPr>
                  <p:cNvSpPr>
                    <a:spLocks noChangeShapeType="1"/>
                  </p:cNvSpPr>
                  <p:nvPr/>
                </p:nvSpPr>
                <p:spPr bwMode="auto">
                  <a:xfrm>
                    <a:off x="8766176"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09" name="Line 112">
                    <a:extLst>
                      <a:ext uri="{FF2B5EF4-FFF2-40B4-BE49-F238E27FC236}">
                        <a16:creationId xmlns:a16="http://schemas.microsoft.com/office/drawing/2014/main" id="{B344AD30-2C82-4289-AC32-B3D4F260469A}"/>
                      </a:ext>
                    </a:extLst>
                  </p:cNvPr>
                  <p:cNvSpPr>
                    <a:spLocks noChangeShapeType="1"/>
                  </p:cNvSpPr>
                  <p:nvPr/>
                </p:nvSpPr>
                <p:spPr bwMode="auto">
                  <a:xfrm>
                    <a:off x="8804276"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10" name="Line 113">
                    <a:extLst>
                      <a:ext uri="{FF2B5EF4-FFF2-40B4-BE49-F238E27FC236}">
                        <a16:creationId xmlns:a16="http://schemas.microsoft.com/office/drawing/2014/main" id="{8B0CA491-9AE7-4750-8F9D-FEC969B3A341}"/>
                      </a:ext>
                    </a:extLst>
                  </p:cNvPr>
                  <p:cNvSpPr>
                    <a:spLocks noChangeShapeType="1"/>
                  </p:cNvSpPr>
                  <p:nvPr/>
                </p:nvSpPr>
                <p:spPr bwMode="auto">
                  <a:xfrm>
                    <a:off x="8810626"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11" name="Line 114">
                    <a:extLst>
                      <a:ext uri="{FF2B5EF4-FFF2-40B4-BE49-F238E27FC236}">
                        <a16:creationId xmlns:a16="http://schemas.microsoft.com/office/drawing/2014/main" id="{D7CF3C00-4923-4D77-982F-C0C6235B17E8}"/>
                      </a:ext>
                    </a:extLst>
                  </p:cNvPr>
                  <p:cNvSpPr>
                    <a:spLocks noChangeShapeType="1"/>
                  </p:cNvSpPr>
                  <p:nvPr/>
                </p:nvSpPr>
                <p:spPr bwMode="auto">
                  <a:xfrm>
                    <a:off x="8856663"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12" name="Line 115">
                    <a:extLst>
                      <a:ext uri="{FF2B5EF4-FFF2-40B4-BE49-F238E27FC236}">
                        <a16:creationId xmlns:a16="http://schemas.microsoft.com/office/drawing/2014/main" id="{4245C664-4CA8-44C0-A908-C611711C743A}"/>
                      </a:ext>
                    </a:extLst>
                  </p:cNvPr>
                  <p:cNvSpPr>
                    <a:spLocks noChangeShapeType="1"/>
                  </p:cNvSpPr>
                  <p:nvPr/>
                </p:nvSpPr>
                <p:spPr bwMode="auto">
                  <a:xfrm>
                    <a:off x="8993188"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13" name="Line 116">
                    <a:extLst>
                      <a:ext uri="{FF2B5EF4-FFF2-40B4-BE49-F238E27FC236}">
                        <a16:creationId xmlns:a16="http://schemas.microsoft.com/office/drawing/2014/main" id="{941D9307-6428-4F2E-8446-B38A644341C3}"/>
                      </a:ext>
                    </a:extLst>
                  </p:cNvPr>
                  <p:cNvSpPr>
                    <a:spLocks noChangeShapeType="1"/>
                  </p:cNvSpPr>
                  <p:nvPr/>
                </p:nvSpPr>
                <p:spPr bwMode="auto">
                  <a:xfrm>
                    <a:off x="9069388"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14" name="Line 117">
                    <a:extLst>
                      <a:ext uri="{FF2B5EF4-FFF2-40B4-BE49-F238E27FC236}">
                        <a16:creationId xmlns:a16="http://schemas.microsoft.com/office/drawing/2014/main" id="{8B4A2E35-9FB4-4E0E-8883-C4F8E87C1409}"/>
                      </a:ext>
                    </a:extLst>
                  </p:cNvPr>
                  <p:cNvSpPr>
                    <a:spLocks noChangeShapeType="1"/>
                  </p:cNvSpPr>
                  <p:nvPr/>
                </p:nvSpPr>
                <p:spPr bwMode="auto">
                  <a:xfrm>
                    <a:off x="9180513" y="3943351"/>
                    <a:ext cx="0" cy="7620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15" name="Line 118">
                    <a:extLst>
                      <a:ext uri="{FF2B5EF4-FFF2-40B4-BE49-F238E27FC236}">
                        <a16:creationId xmlns:a16="http://schemas.microsoft.com/office/drawing/2014/main" id="{024E8135-BAA1-49C5-B2F9-47EA8A09F82F}"/>
                      </a:ext>
                    </a:extLst>
                  </p:cNvPr>
                  <p:cNvSpPr>
                    <a:spLocks noChangeShapeType="1"/>
                  </p:cNvSpPr>
                  <p:nvPr/>
                </p:nvSpPr>
                <p:spPr bwMode="auto">
                  <a:xfrm flipH="1">
                    <a:off x="8232776" y="3905251"/>
                    <a:ext cx="74613"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16" name="Line 119">
                    <a:extLst>
                      <a:ext uri="{FF2B5EF4-FFF2-40B4-BE49-F238E27FC236}">
                        <a16:creationId xmlns:a16="http://schemas.microsoft.com/office/drawing/2014/main" id="{9144663F-CF63-4AF3-A995-C65CD003A444}"/>
                      </a:ext>
                    </a:extLst>
                  </p:cNvPr>
                  <p:cNvSpPr>
                    <a:spLocks noChangeShapeType="1"/>
                  </p:cNvSpPr>
                  <p:nvPr/>
                </p:nvSpPr>
                <p:spPr bwMode="auto">
                  <a:xfrm>
                    <a:off x="7504113" y="3392488"/>
                    <a:ext cx="0" cy="77788"/>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17" name="Line 120">
                    <a:extLst>
                      <a:ext uri="{FF2B5EF4-FFF2-40B4-BE49-F238E27FC236}">
                        <a16:creationId xmlns:a16="http://schemas.microsoft.com/office/drawing/2014/main" id="{56A784E1-A0EB-489E-B4EE-E999ED5C5118}"/>
                      </a:ext>
                    </a:extLst>
                  </p:cNvPr>
                  <p:cNvSpPr>
                    <a:spLocks noChangeShapeType="1"/>
                  </p:cNvSpPr>
                  <p:nvPr/>
                </p:nvSpPr>
                <p:spPr bwMode="auto">
                  <a:xfrm flipH="1">
                    <a:off x="7466013" y="3432176"/>
                    <a:ext cx="77788"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18" name="Line 121">
                    <a:extLst>
                      <a:ext uri="{FF2B5EF4-FFF2-40B4-BE49-F238E27FC236}">
                        <a16:creationId xmlns:a16="http://schemas.microsoft.com/office/drawing/2014/main" id="{4B48139B-25B7-412A-9A75-D074E1C3F328}"/>
                      </a:ext>
                    </a:extLst>
                  </p:cNvPr>
                  <p:cNvSpPr>
                    <a:spLocks noChangeShapeType="1"/>
                  </p:cNvSpPr>
                  <p:nvPr/>
                </p:nvSpPr>
                <p:spPr bwMode="auto">
                  <a:xfrm>
                    <a:off x="7494588" y="3298826"/>
                    <a:ext cx="0" cy="77788"/>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19" name="Line 122">
                    <a:extLst>
                      <a:ext uri="{FF2B5EF4-FFF2-40B4-BE49-F238E27FC236}">
                        <a16:creationId xmlns:a16="http://schemas.microsoft.com/office/drawing/2014/main" id="{B00602C1-0790-4287-A70E-74795F7A7281}"/>
                      </a:ext>
                    </a:extLst>
                  </p:cNvPr>
                  <p:cNvSpPr>
                    <a:spLocks noChangeShapeType="1"/>
                  </p:cNvSpPr>
                  <p:nvPr/>
                </p:nvSpPr>
                <p:spPr bwMode="auto">
                  <a:xfrm flipH="1">
                    <a:off x="7456488" y="3336926"/>
                    <a:ext cx="74613"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20" name="Line 123">
                    <a:extLst>
                      <a:ext uri="{FF2B5EF4-FFF2-40B4-BE49-F238E27FC236}">
                        <a16:creationId xmlns:a16="http://schemas.microsoft.com/office/drawing/2014/main" id="{8AC4900B-D134-4FB0-81CD-29550AA6907F}"/>
                      </a:ext>
                    </a:extLst>
                  </p:cNvPr>
                  <p:cNvSpPr>
                    <a:spLocks noChangeShapeType="1"/>
                  </p:cNvSpPr>
                  <p:nvPr/>
                </p:nvSpPr>
                <p:spPr bwMode="auto">
                  <a:xfrm>
                    <a:off x="7305676" y="3298826"/>
                    <a:ext cx="0" cy="77788"/>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21" name="Line 124">
                    <a:extLst>
                      <a:ext uri="{FF2B5EF4-FFF2-40B4-BE49-F238E27FC236}">
                        <a16:creationId xmlns:a16="http://schemas.microsoft.com/office/drawing/2014/main" id="{A5F4FF25-F6D1-42B6-9D98-C01B2D2A3E09}"/>
                      </a:ext>
                    </a:extLst>
                  </p:cNvPr>
                  <p:cNvSpPr>
                    <a:spLocks noChangeShapeType="1"/>
                  </p:cNvSpPr>
                  <p:nvPr/>
                </p:nvSpPr>
                <p:spPr bwMode="auto">
                  <a:xfrm flipH="1">
                    <a:off x="7265988" y="3336926"/>
                    <a:ext cx="76200"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22" name="Line 125">
                    <a:extLst>
                      <a:ext uri="{FF2B5EF4-FFF2-40B4-BE49-F238E27FC236}">
                        <a16:creationId xmlns:a16="http://schemas.microsoft.com/office/drawing/2014/main" id="{31A8BF76-2514-4B74-B0C6-92316801ADD7}"/>
                      </a:ext>
                    </a:extLst>
                  </p:cNvPr>
                  <p:cNvSpPr>
                    <a:spLocks noChangeShapeType="1"/>
                  </p:cNvSpPr>
                  <p:nvPr/>
                </p:nvSpPr>
                <p:spPr bwMode="auto">
                  <a:xfrm>
                    <a:off x="7175501" y="3249613"/>
                    <a:ext cx="0" cy="77788"/>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23" name="Line 126">
                    <a:extLst>
                      <a:ext uri="{FF2B5EF4-FFF2-40B4-BE49-F238E27FC236}">
                        <a16:creationId xmlns:a16="http://schemas.microsoft.com/office/drawing/2014/main" id="{BE6E4157-C422-41EE-8EF9-9050C1F9CD9B}"/>
                      </a:ext>
                    </a:extLst>
                  </p:cNvPr>
                  <p:cNvSpPr>
                    <a:spLocks noChangeShapeType="1"/>
                  </p:cNvSpPr>
                  <p:nvPr/>
                </p:nvSpPr>
                <p:spPr bwMode="auto">
                  <a:xfrm flipH="1">
                    <a:off x="7138988" y="3290888"/>
                    <a:ext cx="74613"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24" name="Line 127">
                    <a:extLst>
                      <a:ext uri="{FF2B5EF4-FFF2-40B4-BE49-F238E27FC236}">
                        <a16:creationId xmlns:a16="http://schemas.microsoft.com/office/drawing/2014/main" id="{B2E36B70-46FE-49A7-B410-6A0CF15F5C8F}"/>
                      </a:ext>
                    </a:extLst>
                  </p:cNvPr>
                  <p:cNvSpPr>
                    <a:spLocks noChangeShapeType="1"/>
                  </p:cNvSpPr>
                  <p:nvPr/>
                </p:nvSpPr>
                <p:spPr bwMode="auto">
                  <a:xfrm>
                    <a:off x="7132638" y="3203576"/>
                    <a:ext cx="0" cy="77788"/>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25" name="Line 128">
                    <a:extLst>
                      <a:ext uri="{FF2B5EF4-FFF2-40B4-BE49-F238E27FC236}">
                        <a16:creationId xmlns:a16="http://schemas.microsoft.com/office/drawing/2014/main" id="{54C4295F-35E0-4629-B4B6-6841F3E97813}"/>
                      </a:ext>
                    </a:extLst>
                  </p:cNvPr>
                  <p:cNvSpPr>
                    <a:spLocks noChangeShapeType="1"/>
                  </p:cNvSpPr>
                  <p:nvPr/>
                </p:nvSpPr>
                <p:spPr bwMode="auto">
                  <a:xfrm flipH="1">
                    <a:off x="7096126" y="3243263"/>
                    <a:ext cx="76200" cy="0"/>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26" name="Line 129">
                    <a:extLst>
                      <a:ext uri="{FF2B5EF4-FFF2-40B4-BE49-F238E27FC236}">
                        <a16:creationId xmlns:a16="http://schemas.microsoft.com/office/drawing/2014/main" id="{368E85BD-F702-4787-887A-D77E2C91AF02}"/>
                      </a:ext>
                    </a:extLst>
                  </p:cNvPr>
                  <p:cNvSpPr>
                    <a:spLocks noChangeShapeType="1"/>
                  </p:cNvSpPr>
                  <p:nvPr/>
                </p:nvSpPr>
                <p:spPr bwMode="auto">
                  <a:xfrm>
                    <a:off x="6626226" y="2279651"/>
                    <a:ext cx="0" cy="73025"/>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827" name="Line 130">
                    <a:extLst>
                      <a:ext uri="{FF2B5EF4-FFF2-40B4-BE49-F238E27FC236}">
                        <a16:creationId xmlns:a16="http://schemas.microsoft.com/office/drawing/2014/main" id="{A4AC1C4C-91EE-4A42-8CEF-E209A3C8B3A4}"/>
                      </a:ext>
                    </a:extLst>
                  </p:cNvPr>
                  <p:cNvSpPr>
                    <a:spLocks noChangeShapeType="1"/>
                  </p:cNvSpPr>
                  <p:nvPr/>
                </p:nvSpPr>
                <p:spPr bwMode="auto">
                  <a:xfrm>
                    <a:off x="6548438" y="2279651"/>
                    <a:ext cx="0" cy="73025"/>
                  </a:xfrm>
                  <a:prstGeom prst="line">
                    <a:avLst/>
                  </a:prstGeom>
                  <a:noFill/>
                  <a:ln w="12700"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grpSp>
          </p:grpSp>
          <p:cxnSp>
            <p:nvCxnSpPr>
              <p:cNvPr id="741" name="Straight Connector 451">
                <a:extLst>
                  <a:ext uri="{FF2B5EF4-FFF2-40B4-BE49-F238E27FC236}">
                    <a16:creationId xmlns:a16="http://schemas.microsoft.com/office/drawing/2014/main" id="{4C915359-76B6-4F9A-B2F9-009BC18FED12}"/>
                  </a:ext>
                </a:extLst>
              </p:cNvPr>
              <p:cNvCxnSpPr>
                <a:cxnSpLocks/>
              </p:cNvCxnSpPr>
              <p:nvPr/>
            </p:nvCxnSpPr>
            <p:spPr>
              <a:xfrm>
                <a:off x="3877142" y="2518130"/>
                <a:ext cx="19169" cy="323219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2" name="Rectangle 453">
                <a:extLst>
                  <a:ext uri="{FF2B5EF4-FFF2-40B4-BE49-F238E27FC236}">
                    <a16:creationId xmlns:a16="http://schemas.microsoft.com/office/drawing/2014/main" id="{F1F99FAD-5408-4596-A4D6-B1DB1BF1F8C2}"/>
                  </a:ext>
                </a:extLst>
              </p:cNvPr>
              <p:cNvSpPr>
                <a:spLocks noChangeArrowheads="1"/>
              </p:cNvSpPr>
              <p:nvPr/>
            </p:nvSpPr>
            <p:spPr bwMode="auto">
              <a:xfrm>
                <a:off x="4655308" y="5264517"/>
                <a:ext cx="610931" cy="45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037"/>
                <a:r>
                  <a:rPr lang="en-US" altLang="en-US" sz="1600" b="1" dirty="0">
                    <a:solidFill>
                      <a:srgbClr val="0070C0"/>
                    </a:solidFill>
                    <a:ea typeface="微软雅黑" panose="020B0503020204020204" pitchFamily="34" charset="-122"/>
                    <a:sym typeface="Arial" panose="020B0604020202020204" pitchFamily="34" charset="0"/>
                  </a:rPr>
                  <a:t>25%</a:t>
                </a:r>
              </a:p>
            </p:txBody>
          </p:sp>
          <p:sp>
            <p:nvSpPr>
              <p:cNvPr id="743" name="Rectangle 454">
                <a:extLst>
                  <a:ext uri="{FF2B5EF4-FFF2-40B4-BE49-F238E27FC236}">
                    <a16:creationId xmlns:a16="http://schemas.microsoft.com/office/drawing/2014/main" id="{E8981DF9-7BC7-49C8-938D-5C9026AC01FF}"/>
                  </a:ext>
                </a:extLst>
              </p:cNvPr>
              <p:cNvSpPr>
                <a:spLocks noChangeArrowheads="1"/>
              </p:cNvSpPr>
              <p:nvPr/>
            </p:nvSpPr>
            <p:spPr bwMode="auto">
              <a:xfrm>
                <a:off x="5303356" y="3115450"/>
                <a:ext cx="763663" cy="56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037"/>
                <a:r>
                  <a:rPr lang="en-US" altLang="en-US" sz="2000" b="1" dirty="0">
                    <a:solidFill>
                      <a:srgbClr val="FF0000"/>
                    </a:solidFill>
                    <a:ea typeface="微软雅黑" panose="020B0503020204020204" pitchFamily="34" charset="-122"/>
                    <a:sym typeface="Arial" panose="020B0604020202020204" pitchFamily="34" charset="0"/>
                  </a:rPr>
                  <a:t>61%</a:t>
                </a:r>
              </a:p>
            </p:txBody>
          </p:sp>
          <p:sp>
            <p:nvSpPr>
              <p:cNvPr id="744" name="Rectangle 455">
                <a:extLst>
                  <a:ext uri="{FF2B5EF4-FFF2-40B4-BE49-F238E27FC236}">
                    <a16:creationId xmlns:a16="http://schemas.microsoft.com/office/drawing/2014/main" id="{B233F1EF-FDA1-4131-8C25-F01891F8319B}"/>
                  </a:ext>
                </a:extLst>
              </p:cNvPr>
              <p:cNvSpPr>
                <a:spLocks noChangeArrowheads="1"/>
              </p:cNvSpPr>
              <p:nvPr/>
            </p:nvSpPr>
            <p:spPr bwMode="auto">
              <a:xfrm>
                <a:off x="3944425" y="2862411"/>
                <a:ext cx="763663" cy="56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037"/>
                <a:r>
                  <a:rPr lang="en-US" altLang="en-US" sz="2000" b="1" dirty="0">
                    <a:solidFill>
                      <a:srgbClr val="FF0000"/>
                    </a:solidFill>
                    <a:ea typeface="微软雅黑" panose="020B0503020204020204" pitchFamily="34" charset="-122"/>
                    <a:sym typeface="Arial" panose="020B0604020202020204" pitchFamily="34" charset="0"/>
                  </a:rPr>
                  <a:t>64%</a:t>
                </a:r>
              </a:p>
            </p:txBody>
          </p:sp>
          <p:sp>
            <p:nvSpPr>
              <p:cNvPr id="745" name="Rectangle 456">
                <a:extLst>
                  <a:ext uri="{FF2B5EF4-FFF2-40B4-BE49-F238E27FC236}">
                    <a16:creationId xmlns:a16="http://schemas.microsoft.com/office/drawing/2014/main" id="{D17BA094-1751-4D22-AA73-E7EA66F71E6E}"/>
                  </a:ext>
                </a:extLst>
              </p:cNvPr>
              <p:cNvSpPr>
                <a:spLocks noChangeArrowheads="1"/>
              </p:cNvSpPr>
              <p:nvPr/>
            </p:nvSpPr>
            <p:spPr bwMode="auto">
              <a:xfrm>
                <a:off x="3041089" y="4198837"/>
                <a:ext cx="610931" cy="45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037"/>
                <a:r>
                  <a:rPr lang="en-US" altLang="en-US" sz="1600" b="1" dirty="0">
                    <a:solidFill>
                      <a:srgbClr val="0070C0"/>
                    </a:solidFill>
                    <a:ea typeface="微软雅黑" panose="020B0503020204020204" pitchFamily="34" charset="-122"/>
                    <a:sym typeface="Arial" panose="020B0604020202020204" pitchFamily="34" charset="0"/>
                  </a:rPr>
                  <a:t>47%</a:t>
                </a:r>
              </a:p>
            </p:txBody>
          </p:sp>
          <p:grpSp>
            <p:nvGrpSpPr>
              <p:cNvPr id="746" name="Group 8">
                <a:extLst>
                  <a:ext uri="{FF2B5EF4-FFF2-40B4-BE49-F238E27FC236}">
                    <a16:creationId xmlns:a16="http://schemas.microsoft.com/office/drawing/2014/main" id="{DAD34240-9CF3-4458-82A2-CBAD1C4D693D}"/>
                  </a:ext>
                </a:extLst>
              </p:cNvPr>
              <p:cNvGrpSpPr/>
              <p:nvPr/>
            </p:nvGrpSpPr>
            <p:grpSpPr>
              <a:xfrm>
                <a:off x="1017193" y="5674345"/>
                <a:ext cx="5375683" cy="579234"/>
                <a:chOff x="636513" y="5681081"/>
                <a:chExt cx="5375683" cy="579234"/>
              </a:xfrm>
            </p:grpSpPr>
            <p:sp>
              <p:nvSpPr>
                <p:cNvPr id="748" name="Rectangle 46">
                  <a:extLst>
                    <a:ext uri="{FF2B5EF4-FFF2-40B4-BE49-F238E27FC236}">
                      <a16:creationId xmlns:a16="http://schemas.microsoft.com/office/drawing/2014/main" id="{BC5209DD-904E-4BDA-BB85-3C60460A4D74}"/>
                    </a:ext>
                  </a:extLst>
                </p:cNvPr>
                <p:cNvSpPr>
                  <a:spLocks noChangeArrowheads="1"/>
                </p:cNvSpPr>
                <p:nvPr/>
              </p:nvSpPr>
              <p:spPr bwMode="auto">
                <a:xfrm>
                  <a:off x="762679" y="5861917"/>
                  <a:ext cx="140005" cy="37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0</a:t>
                  </a:r>
                </a:p>
              </p:txBody>
            </p:sp>
            <p:sp>
              <p:nvSpPr>
                <p:cNvPr id="749" name="Rectangle 54">
                  <a:extLst>
                    <a:ext uri="{FF2B5EF4-FFF2-40B4-BE49-F238E27FC236}">
                      <a16:creationId xmlns:a16="http://schemas.microsoft.com/office/drawing/2014/main" id="{A47B078D-2A35-47E0-B0BF-831DF2CFCC26}"/>
                    </a:ext>
                  </a:extLst>
                </p:cNvPr>
                <p:cNvSpPr>
                  <a:spLocks noChangeArrowheads="1"/>
                </p:cNvSpPr>
                <p:nvPr/>
              </p:nvSpPr>
              <p:spPr bwMode="auto">
                <a:xfrm>
                  <a:off x="4037560" y="5881160"/>
                  <a:ext cx="280009" cy="37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30</a:t>
                  </a:r>
                </a:p>
              </p:txBody>
            </p:sp>
            <p:grpSp>
              <p:nvGrpSpPr>
                <p:cNvPr id="750" name="Group 457">
                  <a:extLst>
                    <a:ext uri="{FF2B5EF4-FFF2-40B4-BE49-F238E27FC236}">
                      <a16:creationId xmlns:a16="http://schemas.microsoft.com/office/drawing/2014/main" id="{98A17311-1CBF-4734-B510-58B0840B7C8A}"/>
                    </a:ext>
                  </a:extLst>
                </p:cNvPr>
                <p:cNvGrpSpPr/>
                <p:nvPr/>
              </p:nvGrpSpPr>
              <p:grpSpPr>
                <a:xfrm>
                  <a:off x="636513" y="5681081"/>
                  <a:ext cx="5375683" cy="572472"/>
                  <a:chOff x="976375" y="5073709"/>
                  <a:chExt cx="5002234" cy="470123"/>
                </a:xfrm>
              </p:grpSpPr>
              <p:sp>
                <p:nvSpPr>
                  <p:cNvPr id="765" name="Rectangle 37">
                    <a:extLst>
                      <a:ext uri="{FF2B5EF4-FFF2-40B4-BE49-F238E27FC236}">
                        <a16:creationId xmlns:a16="http://schemas.microsoft.com/office/drawing/2014/main" id="{CEBFE2CB-744E-46AC-897C-08E7D85DBD00}"/>
                      </a:ext>
                    </a:extLst>
                  </p:cNvPr>
                  <p:cNvSpPr>
                    <a:spLocks noChangeArrowheads="1"/>
                  </p:cNvSpPr>
                  <p:nvPr/>
                </p:nvSpPr>
                <p:spPr bwMode="auto">
                  <a:xfrm>
                    <a:off x="976375" y="5073709"/>
                    <a:ext cx="130279"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037"/>
                    <a:r>
                      <a:rPr lang="en-US" altLang="en-US" sz="1300" dirty="0">
                        <a:ea typeface="微软雅黑" panose="020B0503020204020204" pitchFamily="34" charset="-122"/>
                        <a:sym typeface="Arial" panose="020B0604020202020204" pitchFamily="34" charset="0"/>
                      </a:rPr>
                      <a:t>0</a:t>
                    </a:r>
                  </a:p>
                </p:txBody>
              </p:sp>
              <p:sp>
                <p:nvSpPr>
                  <p:cNvPr id="766" name="Rectangle 43">
                    <a:extLst>
                      <a:ext uri="{FF2B5EF4-FFF2-40B4-BE49-F238E27FC236}">
                        <a16:creationId xmlns:a16="http://schemas.microsoft.com/office/drawing/2014/main" id="{6390BD00-3EAA-48E7-ACF4-B8A65895EC95}"/>
                      </a:ext>
                    </a:extLst>
                  </p:cNvPr>
                  <p:cNvSpPr>
                    <a:spLocks noChangeArrowheads="1"/>
                  </p:cNvSpPr>
                  <p:nvPr/>
                </p:nvSpPr>
                <p:spPr bwMode="auto">
                  <a:xfrm>
                    <a:off x="1415770" y="5232456"/>
                    <a:ext cx="130278"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3</a:t>
                    </a:r>
                  </a:p>
                </p:txBody>
              </p:sp>
              <p:sp>
                <p:nvSpPr>
                  <p:cNvPr id="767" name="Rectangle 44">
                    <a:extLst>
                      <a:ext uri="{FF2B5EF4-FFF2-40B4-BE49-F238E27FC236}">
                        <a16:creationId xmlns:a16="http://schemas.microsoft.com/office/drawing/2014/main" id="{250FF9F7-0DE9-444C-AFD3-B1B797C3F410}"/>
                      </a:ext>
                    </a:extLst>
                  </p:cNvPr>
                  <p:cNvSpPr>
                    <a:spLocks noChangeArrowheads="1"/>
                  </p:cNvSpPr>
                  <p:nvPr/>
                </p:nvSpPr>
                <p:spPr bwMode="auto">
                  <a:xfrm>
                    <a:off x="1730970" y="5232463"/>
                    <a:ext cx="130278" cy="31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6</a:t>
                    </a:r>
                  </a:p>
                </p:txBody>
              </p:sp>
              <p:sp>
                <p:nvSpPr>
                  <p:cNvPr id="768" name="Rectangle 45">
                    <a:extLst>
                      <a:ext uri="{FF2B5EF4-FFF2-40B4-BE49-F238E27FC236}">
                        <a16:creationId xmlns:a16="http://schemas.microsoft.com/office/drawing/2014/main" id="{55BD83F1-8885-4BD7-A82B-2EDD3559A6D9}"/>
                      </a:ext>
                    </a:extLst>
                  </p:cNvPr>
                  <p:cNvSpPr>
                    <a:spLocks noChangeArrowheads="1"/>
                  </p:cNvSpPr>
                  <p:nvPr/>
                </p:nvSpPr>
                <p:spPr bwMode="auto">
                  <a:xfrm>
                    <a:off x="2041601" y="5232460"/>
                    <a:ext cx="130278"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9</a:t>
                    </a:r>
                  </a:p>
                </p:txBody>
              </p:sp>
              <p:sp>
                <p:nvSpPr>
                  <p:cNvPr id="769" name="Rectangle 46">
                    <a:extLst>
                      <a:ext uri="{FF2B5EF4-FFF2-40B4-BE49-F238E27FC236}">
                        <a16:creationId xmlns:a16="http://schemas.microsoft.com/office/drawing/2014/main" id="{F0B18EDE-B396-4585-8B09-373E71995775}"/>
                      </a:ext>
                    </a:extLst>
                  </p:cNvPr>
                  <p:cNvSpPr>
                    <a:spLocks noChangeArrowheads="1"/>
                  </p:cNvSpPr>
                  <p:nvPr/>
                </p:nvSpPr>
                <p:spPr bwMode="auto">
                  <a:xfrm>
                    <a:off x="2287420" y="5232460"/>
                    <a:ext cx="260557"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12</a:t>
                    </a:r>
                  </a:p>
                </p:txBody>
              </p:sp>
              <p:sp>
                <p:nvSpPr>
                  <p:cNvPr id="770" name="Rectangle 47">
                    <a:extLst>
                      <a:ext uri="{FF2B5EF4-FFF2-40B4-BE49-F238E27FC236}">
                        <a16:creationId xmlns:a16="http://schemas.microsoft.com/office/drawing/2014/main" id="{F1FC9608-CB82-4FE9-9F7F-96AA8A80BD5E}"/>
                      </a:ext>
                    </a:extLst>
                  </p:cNvPr>
                  <p:cNvSpPr>
                    <a:spLocks noChangeArrowheads="1"/>
                  </p:cNvSpPr>
                  <p:nvPr/>
                </p:nvSpPr>
                <p:spPr bwMode="auto">
                  <a:xfrm>
                    <a:off x="2598046" y="5232460"/>
                    <a:ext cx="260557"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15</a:t>
                    </a:r>
                  </a:p>
                </p:txBody>
              </p:sp>
              <p:sp>
                <p:nvSpPr>
                  <p:cNvPr id="771" name="Rectangle 48">
                    <a:extLst>
                      <a:ext uri="{FF2B5EF4-FFF2-40B4-BE49-F238E27FC236}">
                        <a16:creationId xmlns:a16="http://schemas.microsoft.com/office/drawing/2014/main" id="{78F06B43-707B-4F5F-BEB3-904CE35B20CD}"/>
                      </a:ext>
                    </a:extLst>
                  </p:cNvPr>
                  <p:cNvSpPr>
                    <a:spLocks noChangeArrowheads="1"/>
                  </p:cNvSpPr>
                  <p:nvPr/>
                </p:nvSpPr>
                <p:spPr bwMode="auto">
                  <a:xfrm>
                    <a:off x="2913245" y="5232460"/>
                    <a:ext cx="260557"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18</a:t>
                    </a:r>
                  </a:p>
                </p:txBody>
              </p:sp>
              <p:sp>
                <p:nvSpPr>
                  <p:cNvPr id="772" name="Rectangle 49">
                    <a:extLst>
                      <a:ext uri="{FF2B5EF4-FFF2-40B4-BE49-F238E27FC236}">
                        <a16:creationId xmlns:a16="http://schemas.microsoft.com/office/drawing/2014/main" id="{9B33C48D-DCC7-48FE-B7C9-22EE87DC97BD}"/>
                      </a:ext>
                    </a:extLst>
                  </p:cNvPr>
                  <p:cNvSpPr>
                    <a:spLocks noChangeArrowheads="1"/>
                  </p:cNvSpPr>
                  <p:nvPr/>
                </p:nvSpPr>
                <p:spPr bwMode="auto">
                  <a:xfrm>
                    <a:off x="3223875" y="5232460"/>
                    <a:ext cx="260557"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21</a:t>
                    </a:r>
                  </a:p>
                </p:txBody>
              </p:sp>
              <p:sp>
                <p:nvSpPr>
                  <p:cNvPr id="773" name="Rectangle 50">
                    <a:extLst>
                      <a:ext uri="{FF2B5EF4-FFF2-40B4-BE49-F238E27FC236}">
                        <a16:creationId xmlns:a16="http://schemas.microsoft.com/office/drawing/2014/main" id="{5ED9ADFE-01CA-4288-8ABC-3AE314563D87}"/>
                      </a:ext>
                    </a:extLst>
                  </p:cNvPr>
                  <p:cNvSpPr>
                    <a:spLocks noChangeArrowheads="1"/>
                  </p:cNvSpPr>
                  <p:nvPr/>
                </p:nvSpPr>
                <p:spPr bwMode="auto">
                  <a:xfrm>
                    <a:off x="3534504" y="5232460"/>
                    <a:ext cx="260557"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24</a:t>
                    </a:r>
                  </a:p>
                </p:txBody>
              </p:sp>
              <p:sp>
                <p:nvSpPr>
                  <p:cNvPr id="774" name="Rectangle 53">
                    <a:extLst>
                      <a:ext uri="{FF2B5EF4-FFF2-40B4-BE49-F238E27FC236}">
                        <a16:creationId xmlns:a16="http://schemas.microsoft.com/office/drawing/2014/main" id="{12B2E4CF-265F-4567-AC2B-31961963712F}"/>
                      </a:ext>
                    </a:extLst>
                  </p:cNvPr>
                  <p:cNvSpPr>
                    <a:spLocks noChangeArrowheads="1"/>
                  </p:cNvSpPr>
                  <p:nvPr/>
                </p:nvSpPr>
                <p:spPr bwMode="auto">
                  <a:xfrm>
                    <a:off x="3846658" y="5232460"/>
                    <a:ext cx="260557"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27</a:t>
                    </a:r>
                  </a:p>
                </p:txBody>
              </p:sp>
              <p:sp>
                <p:nvSpPr>
                  <p:cNvPr id="775" name="Rectangle 55">
                    <a:extLst>
                      <a:ext uri="{FF2B5EF4-FFF2-40B4-BE49-F238E27FC236}">
                        <a16:creationId xmlns:a16="http://schemas.microsoft.com/office/drawing/2014/main" id="{F70B05A4-CF75-4822-8031-2D6B94204C3E}"/>
                      </a:ext>
                    </a:extLst>
                  </p:cNvPr>
                  <p:cNvSpPr>
                    <a:spLocks noChangeArrowheads="1"/>
                  </p:cNvSpPr>
                  <p:nvPr/>
                </p:nvSpPr>
                <p:spPr bwMode="auto">
                  <a:xfrm>
                    <a:off x="4470959" y="5232460"/>
                    <a:ext cx="260557"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33</a:t>
                    </a:r>
                  </a:p>
                </p:txBody>
              </p:sp>
              <p:sp>
                <p:nvSpPr>
                  <p:cNvPr id="776" name="Rectangle 56">
                    <a:extLst>
                      <a:ext uri="{FF2B5EF4-FFF2-40B4-BE49-F238E27FC236}">
                        <a16:creationId xmlns:a16="http://schemas.microsoft.com/office/drawing/2014/main" id="{FDBC5B2B-116D-42D2-BBD8-57D6DE0115EB}"/>
                      </a:ext>
                    </a:extLst>
                  </p:cNvPr>
                  <p:cNvSpPr>
                    <a:spLocks noChangeArrowheads="1"/>
                  </p:cNvSpPr>
                  <p:nvPr/>
                </p:nvSpPr>
                <p:spPr bwMode="auto">
                  <a:xfrm>
                    <a:off x="4783112" y="5232460"/>
                    <a:ext cx="260557"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36</a:t>
                    </a:r>
                  </a:p>
                </p:txBody>
              </p:sp>
              <p:sp>
                <p:nvSpPr>
                  <p:cNvPr id="777" name="Rectangle 57">
                    <a:extLst>
                      <a:ext uri="{FF2B5EF4-FFF2-40B4-BE49-F238E27FC236}">
                        <a16:creationId xmlns:a16="http://schemas.microsoft.com/office/drawing/2014/main" id="{64F0FF96-58FB-473F-B0E1-EC662E7C6D73}"/>
                      </a:ext>
                    </a:extLst>
                  </p:cNvPr>
                  <p:cNvSpPr>
                    <a:spLocks noChangeArrowheads="1"/>
                  </p:cNvSpPr>
                  <p:nvPr/>
                </p:nvSpPr>
                <p:spPr bwMode="auto">
                  <a:xfrm>
                    <a:off x="5093744" y="5232460"/>
                    <a:ext cx="260557"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39</a:t>
                    </a:r>
                  </a:p>
                </p:txBody>
              </p:sp>
              <p:sp>
                <p:nvSpPr>
                  <p:cNvPr id="778" name="Rectangle 58">
                    <a:extLst>
                      <a:ext uri="{FF2B5EF4-FFF2-40B4-BE49-F238E27FC236}">
                        <a16:creationId xmlns:a16="http://schemas.microsoft.com/office/drawing/2014/main" id="{A4105459-93BD-4DA0-A92C-97B66375A214}"/>
                      </a:ext>
                    </a:extLst>
                  </p:cNvPr>
                  <p:cNvSpPr>
                    <a:spLocks noChangeArrowheads="1"/>
                  </p:cNvSpPr>
                  <p:nvPr/>
                </p:nvSpPr>
                <p:spPr bwMode="auto">
                  <a:xfrm>
                    <a:off x="5407419" y="5232460"/>
                    <a:ext cx="260557"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42</a:t>
                    </a:r>
                  </a:p>
                </p:txBody>
              </p:sp>
              <p:sp>
                <p:nvSpPr>
                  <p:cNvPr id="779" name="Rectangle 59">
                    <a:extLst>
                      <a:ext uri="{FF2B5EF4-FFF2-40B4-BE49-F238E27FC236}">
                        <a16:creationId xmlns:a16="http://schemas.microsoft.com/office/drawing/2014/main" id="{11BEF406-AC7A-4D2D-B898-8F0E87EE134C}"/>
                      </a:ext>
                    </a:extLst>
                  </p:cNvPr>
                  <p:cNvSpPr>
                    <a:spLocks noChangeArrowheads="1"/>
                  </p:cNvSpPr>
                  <p:nvPr/>
                </p:nvSpPr>
                <p:spPr bwMode="auto">
                  <a:xfrm>
                    <a:off x="5718052" y="5232460"/>
                    <a:ext cx="260557" cy="31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45</a:t>
                    </a:r>
                  </a:p>
                </p:txBody>
              </p:sp>
            </p:grpSp>
            <p:sp>
              <p:nvSpPr>
                <p:cNvPr id="751" name="Line 24">
                  <a:extLst>
                    <a:ext uri="{FF2B5EF4-FFF2-40B4-BE49-F238E27FC236}">
                      <a16:creationId xmlns:a16="http://schemas.microsoft.com/office/drawing/2014/main" id="{9A06B7BA-DA81-41D6-BFFD-281872CBA821}"/>
                    </a:ext>
                  </a:extLst>
                </p:cNvPr>
                <p:cNvSpPr>
                  <a:spLocks noChangeShapeType="1"/>
                </p:cNvSpPr>
                <p:nvPr/>
              </p:nvSpPr>
              <p:spPr bwMode="auto">
                <a:xfrm>
                  <a:off x="1518186"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52" name="Line 25">
                  <a:extLst>
                    <a:ext uri="{FF2B5EF4-FFF2-40B4-BE49-F238E27FC236}">
                      <a16:creationId xmlns:a16="http://schemas.microsoft.com/office/drawing/2014/main" id="{F9867C78-9C76-48AF-8127-779356C26E87}"/>
                    </a:ext>
                  </a:extLst>
                </p:cNvPr>
                <p:cNvSpPr>
                  <a:spLocks noChangeShapeType="1"/>
                </p:cNvSpPr>
                <p:nvPr/>
              </p:nvSpPr>
              <p:spPr bwMode="auto">
                <a:xfrm>
                  <a:off x="4871113"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53" name="Line 26">
                  <a:extLst>
                    <a:ext uri="{FF2B5EF4-FFF2-40B4-BE49-F238E27FC236}">
                      <a16:creationId xmlns:a16="http://schemas.microsoft.com/office/drawing/2014/main" id="{E0DBCCC0-A277-4213-9DC3-FB3A79355CE9}"/>
                    </a:ext>
                  </a:extLst>
                </p:cNvPr>
                <p:cNvSpPr>
                  <a:spLocks noChangeShapeType="1"/>
                </p:cNvSpPr>
                <p:nvPr/>
              </p:nvSpPr>
              <p:spPr bwMode="auto">
                <a:xfrm>
                  <a:off x="5204933"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54" name="Line 27">
                  <a:extLst>
                    <a:ext uri="{FF2B5EF4-FFF2-40B4-BE49-F238E27FC236}">
                      <a16:creationId xmlns:a16="http://schemas.microsoft.com/office/drawing/2014/main" id="{D460BBB0-A2CC-46F8-864A-71CBE710EA19}"/>
                    </a:ext>
                  </a:extLst>
                </p:cNvPr>
                <p:cNvSpPr>
                  <a:spLocks noChangeShapeType="1"/>
                </p:cNvSpPr>
                <p:nvPr/>
              </p:nvSpPr>
              <p:spPr bwMode="auto">
                <a:xfrm>
                  <a:off x="5538753"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55" name="Line 28">
                  <a:extLst>
                    <a:ext uri="{FF2B5EF4-FFF2-40B4-BE49-F238E27FC236}">
                      <a16:creationId xmlns:a16="http://schemas.microsoft.com/office/drawing/2014/main" id="{5D386AFE-7443-4B83-B329-C0B9C1EF8271}"/>
                    </a:ext>
                  </a:extLst>
                </p:cNvPr>
                <p:cNvSpPr>
                  <a:spLocks noChangeShapeType="1"/>
                </p:cNvSpPr>
                <p:nvPr/>
              </p:nvSpPr>
              <p:spPr bwMode="auto">
                <a:xfrm>
                  <a:off x="5877481"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56" name="Line 92">
                  <a:extLst>
                    <a:ext uri="{FF2B5EF4-FFF2-40B4-BE49-F238E27FC236}">
                      <a16:creationId xmlns:a16="http://schemas.microsoft.com/office/drawing/2014/main" id="{F35A07C8-FC38-46B2-8B19-83E0E593E92B}"/>
                    </a:ext>
                  </a:extLst>
                </p:cNvPr>
                <p:cNvSpPr>
                  <a:spLocks noChangeShapeType="1"/>
                </p:cNvSpPr>
                <p:nvPr/>
              </p:nvSpPr>
              <p:spPr bwMode="auto">
                <a:xfrm>
                  <a:off x="1182730"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57" name="Line 93">
                  <a:extLst>
                    <a:ext uri="{FF2B5EF4-FFF2-40B4-BE49-F238E27FC236}">
                      <a16:creationId xmlns:a16="http://schemas.microsoft.com/office/drawing/2014/main" id="{551034DB-6CD4-4B9E-9066-9A8BBE414CCE}"/>
                    </a:ext>
                  </a:extLst>
                </p:cNvPr>
                <p:cNvSpPr>
                  <a:spLocks noChangeShapeType="1"/>
                </p:cNvSpPr>
                <p:nvPr/>
              </p:nvSpPr>
              <p:spPr bwMode="auto">
                <a:xfrm>
                  <a:off x="1852006"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58" name="Line 94">
                  <a:extLst>
                    <a:ext uri="{FF2B5EF4-FFF2-40B4-BE49-F238E27FC236}">
                      <a16:creationId xmlns:a16="http://schemas.microsoft.com/office/drawing/2014/main" id="{6F635F5F-7F50-4F54-86D8-A70CCE5D20CD}"/>
                    </a:ext>
                  </a:extLst>
                </p:cNvPr>
                <p:cNvSpPr>
                  <a:spLocks noChangeShapeType="1"/>
                </p:cNvSpPr>
                <p:nvPr/>
              </p:nvSpPr>
              <p:spPr bwMode="auto">
                <a:xfrm>
                  <a:off x="2189098"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59" name="Line 95">
                  <a:extLst>
                    <a:ext uri="{FF2B5EF4-FFF2-40B4-BE49-F238E27FC236}">
                      <a16:creationId xmlns:a16="http://schemas.microsoft.com/office/drawing/2014/main" id="{00D71BE8-5C4F-481E-AB7E-35B77B368768}"/>
                    </a:ext>
                  </a:extLst>
                </p:cNvPr>
                <p:cNvSpPr>
                  <a:spLocks noChangeShapeType="1"/>
                </p:cNvSpPr>
                <p:nvPr/>
              </p:nvSpPr>
              <p:spPr bwMode="auto">
                <a:xfrm>
                  <a:off x="2524556"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60" name="Line 96">
                  <a:extLst>
                    <a:ext uri="{FF2B5EF4-FFF2-40B4-BE49-F238E27FC236}">
                      <a16:creationId xmlns:a16="http://schemas.microsoft.com/office/drawing/2014/main" id="{25C5F80D-FEA2-400F-81A7-2CD5C3F352F1}"/>
                    </a:ext>
                  </a:extLst>
                </p:cNvPr>
                <p:cNvSpPr>
                  <a:spLocks noChangeShapeType="1"/>
                </p:cNvSpPr>
                <p:nvPr/>
              </p:nvSpPr>
              <p:spPr bwMode="auto">
                <a:xfrm>
                  <a:off x="2858375"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61" name="Line 97">
                  <a:extLst>
                    <a:ext uri="{FF2B5EF4-FFF2-40B4-BE49-F238E27FC236}">
                      <a16:creationId xmlns:a16="http://schemas.microsoft.com/office/drawing/2014/main" id="{1D5C80F8-C837-4ADF-B391-6F0CF3665131}"/>
                    </a:ext>
                  </a:extLst>
                </p:cNvPr>
                <p:cNvSpPr>
                  <a:spLocks noChangeShapeType="1"/>
                </p:cNvSpPr>
                <p:nvPr/>
              </p:nvSpPr>
              <p:spPr bwMode="auto">
                <a:xfrm>
                  <a:off x="3195468"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62" name="Line 98">
                  <a:extLst>
                    <a:ext uri="{FF2B5EF4-FFF2-40B4-BE49-F238E27FC236}">
                      <a16:creationId xmlns:a16="http://schemas.microsoft.com/office/drawing/2014/main" id="{8B809EE3-2D73-4D2C-9EB4-9B967BA92B45}"/>
                    </a:ext>
                  </a:extLst>
                </p:cNvPr>
                <p:cNvSpPr>
                  <a:spLocks noChangeShapeType="1"/>
                </p:cNvSpPr>
                <p:nvPr/>
              </p:nvSpPr>
              <p:spPr bwMode="auto">
                <a:xfrm>
                  <a:off x="3529288"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63" name="Line 99">
                  <a:extLst>
                    <a:ext uri="{FF2B5EF4-FFF2-40B4-BE49-F238E27FC236}">
                      <a16:creationId xmlns:a16="http://schemas.microsoft.com/office/drawing/2014/main" id="{E478D7B7-79B9-44C4-9466-A5F7AA0707FA}"/>
                    </a:ext>
                  </a:extLst>
                </p:cNvPr>
                <p:cNvSpPr>
                  <a:spLocks noChangeShapeType="1"/>
                </p:cNvSpPr>
                <p:nvPr/>
              </p:nvSpPr>
              <p:spPr bwMode="auto">
                <a:xfrm>
                  <a:off x="3864744"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764" name="Line 101">
                  <a:extLst>
                    <a:ext uri="{FF2B5EF4-FFF2-40B4-BE49-F238E27FC236}">
                      <a16:creationId xmlns:a16="http://schemas.microsoft.com/office/drawing/2014/main" id="{EC050B6E-7537-4363-ABCC-360A4314DA9E}"/>
                    </a:ext>
                  </a:extLst>
                </p:cNvPr>
                <p:cNvSpPr>
                  <a:spLocks noChangeShapeType="1"/>
                </p:cNvSpPr>
                <p:nvPr/>
              </p:nvSpPr>
              <p:spPr bwMode="auto">
                <a:xfrm>
                  <a:off x="4535656" y="5790270"/>
                  <a:ext cx="0" cy="7539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47" name="Line 107">
                <a:extLst>
                  <a:ext uri="{FF2B5EF4-FFF2-40B4-BE49-F238E27FC236}">
                    <a16:creationId xmlns:a16="http://schemas.microsoft.com/office/drawing/2014/main" id="{E67C8C55-0F28-4788-A693-927AB3B8A937}"/>
                  </a:ext>
                </a:extLst>
              </p:cNvPr>
              <p:cNvSpPr>
                <a:spLocks noChangeShapeType="1"/>
              </p:cNvSpPr>
              <p:nvPr/>
            </p:nvSpPr>
            <p:spPr bwMode="auto">
              <a:xfrm flipH="1">
                <a:off x="1187045" y="2344514"/>
                <a:ext cx="42546"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01" name="Group 181">
            <a:extLst>
              <a:ext uri="{FF2B5EF4-FFF2-40B4-BE49-F238E27FC236}">
                <a16:creationId xmlns:a16="http://schemas.microsoft.com/office/drawing/2014/main" id="{0159B7DF-BA7C-4DFE-9939-0A67F382E590}"/>
              </a:ext>
            </a:extLst>
          </p:cNvPr>
          <p:cNvGrpSpPr/>
          <p:nvPr/>
        </p:nvGrpSpPr>
        <p:grpSpPr>
          <a:xfrm>
            <a:off x="638477" y="2971543"/>
            <a:ext cx="4253908" cy="2575351"/>
            <a:chOff x="432081" y="2279603"/>
            <a:chExt cx="5739788" cy="4304575"/>
          </a:xfrm>
        </p:grpSpPr>
        <p:grpSp>
          <p:nvGrpSpPr>
            <p:cNvPr id="902" name="Group 182">
              <a:extLst>
                <a:ext uri="{FF2B5EF4-FFF2-40B4-BE49-F238E27FC236}">
                  <a16:creationId xmlns:a16="http://schemas.microsoft.com/office/drawing/2014/main" id="{388D51A4-F40E-4763-8CCA-AAF9F5FCE240}"/>
                </a:ext>
              </a:extLst>
            </p:cNvPr>
            <p:cNvGrpSpPr/>
            <p:nvPr/>
          </p:nvGrpSpPr>
          <p:grpSpPr>
            <a:xfrm>
              <a:off x="432081" y="2279603"/>
              <a:ext cx="5739788" cy="4304575"/>
              <a:chOff x="432081" y="2279603"/>
              <a:chExt cx="5739788" cy="4304575"/>
            </a:xfrm>
          </p:grpSpPr>
          <p:grpSp>
            <p:nvGrpSpPr>
              <p:cNvPr id="904" name="Group 184">
                <a:extLst>
                  <a:ext uri="{FF2B5EF4-FFF2-40B4-BE49-F238E27FC236}">
                    <a16:creationId xmlns:a16="http://schemas.microsoft.com/office/drawing/2014/main" id="{BD4F80F8-F4F6-4A7A-820F-9CCC569E8FAE}"/>
                  </a:ext>
                </a:extLst>
              </p:cNvPr>
              <p:cNvGrpSpPr/>
              <p:nvPr/>
            </p:nvGrpSpPr>
            <p:grpSpPr>
              <a:xfrm>
                <a:off x="432081" y="2279603"/>
                <a:ext cx="5739788" cy="4304575"/>
                <a:chOff x="362275" y="3687764"/>
                <a:chExt cx="4368227" cy="2204896"/>
              </a:xfrm>
            </p:grpSpPr>
            <p:sp>
              <p:nvSpPr>
                <p:cNvPr id="910" name="Line 5">
                  <a:extLst>
                    <a:ext uri="{FF2B5EF4-FFF2-40B4-BE49-F238E27FC236}">
                      <a16:creationId xmlns:a16="http://schemas.microsoft.com/office/drawing/2014/main" id="{05567BE3-7BCE-4B53-8BEC-94DA1BD84C58}"/>
                    </a:ext>
                  </a:extLst>
                </p:cNvPr>
                <p:cNvSpPr>
                  <a:spLocks noChangeShapeType="1"/>
                </p:cNvSpPr>
                <p:nvPr/>
              </p:nvSpPr>
              <p:spPr bwMode="auto">
                <a:xfrm flipV="1">
                  <a:off x="2355850" y="3892053"/>
                  <a:ext cx="5780" cy="1587996"/>
                </a:xfrm>
                <a:prstGeom prst="line">
                  <a:avLst/>
                </a:prstGeom>
                <a:noFill/>
                <a:ln w="19050" cap="sq">
                  <a:solidFill>
                    <a:srgbClr val="FF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11" name="Rectangle 13">
                  <a:extLst>
                    <a:ext uri="{FF2B5EF4-FFF2-40B4-BE49-F238E27FC236}">
                      <a16:creationId xmlns:a16="http://schemas.microsoft.com/office/drawing/2014/main" id="{96DC6658-C172-4C16-A95F-5BD1BCAE1145}"/>
                    </a:ext>
                  </a:extLst>
                </p:cNvPr>
                <p:cNvSpPr>
                  <a:spLocks noChangeArrowheads="1"/>
                </p:cNvSpPr>
                <p:nvPr/>
              </p:nvSpPr>
              <p:spPr bwMode="auto">
                <a:xfrm>
                  <a:off x="910904" y="5565775"/>
                  <a:ext cx="9657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0</a:t>
                  </a:r>
                  <a:endParaRPr lang="en-US" altLang="en-US" sz="2300" dirty="0">
                    <a:ea typeface="微软雅黑" panose="020B0503020204020204" pitchFamily="34" charset="-122"/>
                    <a:sym typeface="Arial" panose="020B0604020202020204" pitchFamily="34" charset="0"/>
                  </a:endParaRPr>
                </a:p>
              </p:txBody>
            </p:sp>
            <p:sp>
              <p:nvSpPr>
                <p:cNvPr id="912" name="Rectangle 14">
                  <a:extLst>
                    <a:ext uri="{FF2B5EF4-FFF2-40B4-BE49-F238E27FC236}">
                      <a16:creationId xmlns:a16="http://schemas.microsoft.com/office/drawing/2014/main" id="{5907BD00-1E18-4098-B4D6-320A62E61B85}"/>
                    </a:ext>
                  </a:extLst>
                </p:cNvPr>
                <p:cNvSpPr>
                  <a:spLocks noChangeArrowheads="1"/>
                </p:cNvSpPr>
                <p:nvPr/>
              </p:nvSpPr>
              <p:spPr bwMode="auto">
                <a:xfrm>
                  <a:off x="796286" y="5416550"/>
                  <a:ext cx="9657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037"/>
                  <a:r>
                    <a:rPr lang="en-US" altLang="en-US" sz="1300" dirty="0">
                      <a:ea typeface="微软雅黑" panose="020B0503020204020204" pitchFamily="34" charset="-122"/>
                      <a:sym typeface="Arial" panose="020B0604020202020204" pitchFamily="34" charset="0"/>
                    </a:rPr>
                    <a:t>0</a:t>
                  </a:r>
                  <a:endParaRPr lang="en-US" altLang="en-US" sz="2300" dirty="0">
                    <a:ea typeface="微软雅黑" panose="020B0503020204020204" pitchFamily="34" charset="-122"/>
                    <a:sym typeface="Arial" panose="020B0604020202020204" pitchFamily="34" charset="0"/>
                  </a:endParaRPr>
                </a:p>
              </p:txBody>
            </p:sp>
            <p:sp>
              <p:nvSpPr>
                <p:cNvPr id="913" name="Rectangle 15">
                  <a:extLst>
                    <a:ext uri="{FF2B5EF4-FFF2-40B4-BE49-F238E27FC236}">
                      <a16:creationId xmlns:a16="http://schemas.microsoft.com/office/drawing/2014/main" id="{0B37478C-717F-4B09-A4DC-3803C11093B8}"/>
                    </a:ext>
                  </a:extLst>
                </p:cNvPr>
                <p:cNvSpPr>
                  <a:spLocks noChangeArrowheads="1"/>
                </p:cNvSpPr>
                <p:nvPr/>
              </p:nvSpPr>
              <p:spPr bwMode="auto">
                <a:xfrm>
                  <a:off x="700394" y="4852988"/>
                  <a:ext cx="19314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037"/>
                  <a:r>
                    <a:rPr lang="en-US" altLang="en-US" sz="1300" dirty="0">
                      <a:ea typeface="微软雅黑" panose="020B0503020204020204" pitchFamily="34" charset="-122"/>
                      <a:sym typeface="Arial" panose="020B0604020202020204" pitchFamily="34" charset="0"/>
                    </a:rPr>
                    <a:t>20</a:t>
                  </a:r>
                  <a:endParaRPr lang="en-US" altLang="en-US" sz="2300" dirty="0">
                    <a:ea typeface="微软雅黑" panose="020B0503020204020204" pitchFamily="34" charset="-122"/>
                    <a:sym typeface="Arial" panose="020B0604020202020204" pitchFamily="34" charset="0"/>
                  </a:endParaRPr>
                </a:p>
              </p:txBody>
            </p:sp>
            <p:sp>
              <p:nvSpPr>
                <p:cNvPr id="914" name="Rectangle 16">
                  <a:extLst>
                    <a:ext uri="{FF2B5EF4-FFF2-40B4-BE49-F238E27FC236}">
                      <a16:creationId xmlns:a16="http://schemas.microsoft.com/office/drawing/2014/main" id="{D4C3AA84-F616-4B4B-97CC-8A37CF4BDDFD}"/>
                    </a:ext>
                  </a:extLst>
                </p:cNvPr>
                <p:cNvSpPr>
                  <a:spLocks noChangeArrowheads="1"/>
                </p:cNvSpPr>
                <p:nvPr/>
              </p:nvSpPr>
              <p:spPr bwMode="auto">
                <a:xfrm>
                  <a:off x="700394" y="4286250"/>
                  <a:ext cx="19314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037"/>
                  <a:r>
                    <a:rPr lang="en-US" altLang="en-US" sz="1300" dirty="0">
                      <a:ea typeface="微软雅黑" panose="020B0503020204020204" pitchFamily="34" charset="-122"/>
                      <a:sym typeface="Arial" panose="020B0604020202020204" pitchFamily="34" charset="0"/>
                    </a:rPr>
                    <a:t>40</a:t>
                  </a:r>
                  <a:endParaRPr lang="en-US" altLang="en-US" sz="2300" dirty="0">
                    <a:ea typeface="微软雅黑" panose="020B0503020204020204" pitchFamily="34" charset="-122"/>
                    <a:sym typeface="Arial" panose="020B0604020202020204" pitchFamily="34" charset="0"/>
                  </a:endParaRPr>
                </a:p>
              </p:txBody>
            </p:sp>
            <p:sp>
              <p:nvSpPr>
                <p:cNvPr id="915" name="Rectangle 17">
                  <a:extLst>
                    <a:ext uri="{FF2B5EF4-FFF2-40B4-BE49-F238E27FC236}">
                      <a16:creationId xmlns:a16="http://schemas.microsoft.com/office/drawing/2014/main" id="{52225494-C075-4293-B105-458E5A76050F}"/>
                    </a:ext>
                  </a:extLst>
                </p:cNvPr>
                <p:cNvSpPr>
                  <a:spLocks noChangeArrowheads="1"/>
                </p:cNvSpPr>
                <p:nvPr/>
              </p:nvSpPr>
              <p:spPr bwMode="auto">
                <a:xfrm>
                  <a:off x="603833" y="3717925"/>
                  <a:ext cx="28971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151037"/>
                  <a:r>
                    <a:rPr lang="en-US" altLang="en-US" sz="1300" dirty="0">
                      <a:ea typeface="微软雅黑" panose="020B0503020204020204" pitchFamily="34" charset="-122"/>
                      <a:sym typeface="Arial" panose="020B0604020202020204" pitchFamily="34" charset="0"/>
                    </a:rPr>
                    <a:t>100</a:t>
                  </a:r>
                  <a:endParaRPr lang="en-US" altLang="en-US" sz="2300" dirty="0">
                    <a:ea typeface="微软雅黑" panose="020B0503020204020204" pitchFamily="34" charset="-122"/>
                    <a:sym typeface="Arial" panose="020B0604020202020204" pitchFamily="34" charset="0"/>
                  </a:endParaRPr>
                </a:p>
              </p:txBody>
            </p:sp>
            <p:sp>
              <p:nvSpPr>
                <p:cNvPr id="916" name="Rectangle 25">
                  <a:extLst>
                    <a:ext uri="{FF2B5EF4-FFF2-40B4-BE49-F238E27FC236}">
                      <a16:creationId xmlns:a16="http://schemas.microsoft.com/office/drawing/2014/main" id="{BBE8BDE6-57FB-4D84-A743-E9CF73331431}"/>
                    </a:ext>
                  </a:extLst>
                </p:cNvPr>
                <p:cNvSpPr>
                  <a:spLocks noChangeArrowheads="1"/>
                </p:cNvSpPr>
                <p:nvPr/>
              </p:nvSpPr>
              <p:spPr bwMode="auto">
                <a:xfrm>
                  <a:off x="1261746" y="5565775"/>
                  <a:ext cx="9657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3</a:t>
                  </a:r>
                  <a:endParaRPr lang="en-US" altLang="en-US" sz="2300" dirty="0">
                    <a:ea typeface="微软雅黑" panose="020B0503020204020204" pitchFamily="34" charset="-122"/>
                    <a:sym typeface="Arial" panose="020B0604020202020204" pitchFamily="34" charset="0"/>
                  </a:endParaRPr>
                </a:p>
              </p:txBody>
            </p:sp>
            <p:sp>
              <p:nvSpPr>
                <p:cNvPr id="917" name="Rectangle 26">
                  <a:extLst>
                    <a:ext uri="{FF2B5EF4-FFF2-40B4-BE49-F238E27FC236}">
                      <a16:creationId xmlns:a16="http://schemas.microsoft.com/office/drawing/2014/main" id="{72A94D13-7B9E-4D75-BCC0-904818195FD9}"/>
                    </a:ext>
                  </a:extLst>
                </p:cNvPr>
                <p:cNvSpPr>
                  <a:spLocks noChangeArrowheads="1"/>
                </p:cNvSpPr>
                <p:nvPr/>
              </p:nvSpPr>
              <p:spPr bwMode="auto">
                <a:xfrm>
                  <a:off x="1607819" y="5565775"/>
                  <a:ext cx="9657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6</a:t>
                  </a:r>
                  <a:endParaRPr lang="en-US" altLang="en-US" sz="2300" dirty="0">
                    <a:ea typeface="微软雅黑" panose="020B0503020204020204" pitchFamily="34" charset="-122"/>
                    <a:sym typeface="Arial" panose="020B0604020202020204" pitchFamily="34" charset="0"/>
                  </a:endParaRPr>
                </a:p>
              </p:txBody>
            </p:sp>
            <p:sp>
              <p:nvSpPr>
                <p:cNvPr id="918" name="Rectangle 27">
                  <a:extLst>
                    <a:ext uri="{FF2B5EF4-FFF2-40B4-BE49-F238E27FC236}">
                      <a16:creationId xmlns:a16="http://schemas.microsoft.com/office/drawing/2014/main" id="{FAC228A2-C15F-4B56-B45B-3849614A923C}"/>
                    </a:ext>
                  </a:extLst>
                </p:cNvPr>
                <p:cNvSpPr>
                  <a:spLocks noChangeArrowheads="1"/>
                </p:cNvSpPr>
                <p:nvPr/>
              </p:nvSpPr>
              <p:spPr bwMode="auto">
                <a:xfrm>
                  <a:off x="1957068" y="5565775"/>
                  <a:ext cx="9657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9</a:t>
                  </a:r>
                  <a:endParaRPr lang="en-US" altLang="en-US" sz="2300" dirty="0">
                    <a:ea typeface="微软雅黑" panose="020B0503020204020204" pitchFamily="34" charset="-122"/>
                    <a:sym typeface="Arial" panose="020B0604020202020204" pitchFamily="34" charset="0"/>
                  </a:endParaRPr>
                </a:p>
              </p:txBody>
            </p:sp>
            <p:sp>
              <p:nvSpPr>
                <p:cNvPr id="919" name="Rectangle 28">
                  <a:extLst>
                    <a:ext uri="{FF2B5EF4-FFF2-40B4-BE49-F238E27FC236}">
                      <a16:creationId xmlns:a16="http://schemas.microsoft.com/office/drawing/2014/main" id="{D9D8645C-7D8D-4290-9C96-8CA98880197A}"/>
                    </a:ext>
                  </a:extLst>
                </p:cNvPr>
                <p:cNvSpPr>
                  <a:spLocks noChangeArrowheads="1"/>
                </p:cNvSpPr>
                <p:nvPr/>
              </p:nvSpPr>
              <p:spPr bwMode="auto">
                <a:xfrm>
                  <a:off x="2233089" y="5565775"/>
                  <a:ext cx="240539" cy="21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600" b="1" dirty="0">
                      <a:solidFill>
                        <a:srgbClr val="FF0000"/>
                      </a:solidFill>
                      <a:ea typeface="微软雅黑" panose="020B0503020204020204" pitchFamily="34" charset="-122"/>
                      <a:sym typeface="Arial" panose="020B0604020202020204" pitchFamily="34" charset="0"/>
                    </a:rPr>
                    <a:t>12</a:t>
                  </a:r>
                  <a:endParaRPr lang="en-US" altLang="en-US" sz="2800" b="1" dirty="0">
                    <a:solidFill>
                      <a:srgbClr val="FF0000"/>
                    </a:solidFill>
                    <a:ea typeface="微软雅黑" panose="020B0503020204020204" pitchFamily="34" charset="-122"/>
                    <a:sym typeface="Arial" panose="020B0604020202020204" pitchFamily="34" charset="0"/>
                  </a:endParaRPr>
                </a:p>
              </p:txBody>
            </p:sp>
            <p:sp>
              <p:nvSpPr>
                <p:cNvPr id="920" name="Rectangle 29">
                  <a:extLst>
                    <a:ext uri="{FF2B5EF4-FFF2-40B4-BE49-F238E27FC236}">
                      <a16:creationId xmlns:a16="http://schemas.microsoft.com/office/drawing/2014/main" id="{42460AD0-4571-48CB-860D-59FEC2258556}"/>
                    </a:ext>
                  </a:extLst>
                </p:cNvPr>
                <p:cNvSpPr>
                  <a:spLocks noChangeArrowheads="1"/>
                </p:cNvSpPr>
                <p:nvPr/>
              </p:nvSpPr>
              <p:spPr bwMode="auto">
                <a:xfrm>
                  <a:off x="2606039" y="5565775"/>
                  <a:ext cx="19314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15</a:t>
                  </a:r>
                  <a:endParaRPr lang="en-US" altLang="en-US" sz="2300" dirty="0">
                    <a:ea typeface="微软雅黑" panose="020B0503020204020204" pitchFamily="34" charset="-122"/>
                    <a:sym typeface="Arial" panose="020B0604020202020204" pitchFamily="34" charset="0"/>
                  </a:endParaRPr>
                </a:p>
              </p:txBody>
            </p:sp>
            <p:sp>
              <p:nvSpPr>
                <p:cNvPr id="921" name="Rectangle 30">
                  <a:extLst>
                    <a:ext uri="{FF2B5EF4-FFF2-40B4-BE49-F238E27FC236}">
                      <a16:creationId xmlns:a16="http://schemas.microsoft.com/office/drawing/2014/main" id="{C50FD6F1-9DB9-4977-9F4F-BB2779BE8803}"/>
                    </a:ext>
                  </a:extLst>
                </p:cNvPr>
                <p:cNvSpPr>
                  <a:spLocks noChangeArrowheads="1"/>
                </p:cNvSpPr>
                <p:nvPr/>
              </p:nvSpPr>
              <p:spPr bwMode="auto">
                <a:xfrm>
                  <a:off x="2953700" y="5565775"/>
                  <a:ext cx="19314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18</a:t>
                  </a:r>
                  <a:endParaRPr lang="en-US" altLang="en-US" sz="2300" dirty="0">
                    <a:ea typeface="微软雅黑" panose="020B0503020204020204" pitchFamily="34" charset="-122"/>
                    <a:sym typeface="Arial" panose="020B0604020202020204" pitchFamily="34" charset="0"/>
                  </a:endParaRPr>
                </a:p>
              </p:txBody>
            </p:sp>
            <p:sp>
              <p:nvSpPr>
                <p:cNvPr id="922" name="Rectangle 31">
                  <a:extLst>
                    <a:ext uri="{FF2B5EF4-FFF2-40B4-BE49-F238E27FC236}">
                      <a16:creationId xmlns:a16="http://schemas.microsoft.com/office/drawing/2014/main" id="{9787122A-AA5D-43C8-BCDA-227D9928CB67}"/>
                    </a:ext>
                  </a:extLst>
                </p:cNvPr>
                <p:cNvSpPr>
                  <a:spLocks noChangeArrowheads="1"/>
                </p:cNvSpPr>
                <p:nvPr/>
              </p:nvSpPr>
              <p:spPr bwMode="auto">
                <a:xfrm>
                  <a:off x="3302950" y="5565775"/>
                  <a:ext cx="19314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21</a:t>
                  </a:r>
                  <a:endParaRPr lang="en-US" altLang="en-US" sz="2300" dirty="0">
                    <a:ea typeface="微软雅黑" panose="020B0503020204020204" pitchFamily="34" charset="-122"/>
                    <a:sym typeface="Arial" panose="020B0604020202020204" pitchFamily="34" charset="0"/>
                  </a:endParaRPr>
                </a:p>
              </p:txBody>
            </p:sp>
            <p:sp>
              <p:nvSpPr>
                <p:cNvPr id="923" name="Rectangle 32">
                  <a:extLst>
                    <a:ext uri="{FF2B5EF4-FFF2-40B4-BE49-F238E27FC236}">
                      <a16:creationId xmlns:a16="http://schemas.microsoft.com/office/drawing/2014/main" id="{02B7BE4E-4402-411F-9E83-2550F029C0C7}"/>
                    </a:ext>
                  </a:extLst>
                </p:cNvPr>
                <p:cNvSpPr>
                  <a:spLocks noChangeArrowheads="1"/>
                </p:cNvSpPr>
                <p:nvPr/>
              </p:nvSpPr>
              <p:spPr bwMode="auto">
                <a:xfrm>
                  <a:off x="3652199" y="5565775"/>
                  <a:ext cx="19314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24</a:t>
                  </a:r>
                  <a:endParaRPr lang="en-US" altLang="en-US" sz="2300" dirty="0">
                    <a:ea typeface="微软雅黑" panose="020B0503020204020204" pitchFamily="34" charset="-122"/>
                    <a:sym typeface="Arial" panose="020B0604020202020204" pitchFamily="34" charset="0"/>
                  </a:endParaRPr>
                </a:p>
              </p:txBody>
            </p:sp>
            <p:sp>
              <p:nvSpPr>
                <p:cNvPr id="924" name="Rectangle 33">
                  <a:extLst>
                    <a:ext uri="{FF2B5EF4-FFF2-40B4-BE49-F238E27FC236}">
                      <a16:creationId xmlns:a16="http://schemas.microsoft.com/office/drawing/2014/main" id="{9FA8F59C-5F78-41BB-B1F0-F393EF62663A}"/>
                    </a:ext>
                  </a:extLst>
                </p:cNvPr>
                <p:cNvSpPr>
                  <a:spLocks noChangeArrowheads="1"/>
                </p:cNvSpPr>
                <p:nvPr/>
              </p:nvSpPr>
              <p:spPr bwMode="auto">
                <a:xfrm>
                  <a:off x="3999862" y="5565775"/>
                  <a:ext cx="19314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27</a:t>
                  </a:r>
                  <a:endParaRPr lang="en-US" altLang="en-US" sz="2300" dirty="0">
                    <a:ea typeface="微软雅黑" panose="020B0503020204020204" pitchFamily="34" charset="-122"/>
                    <a:sym typeface="Arial" panose="020B0604020202020204" pitchFamily="34" charset="0"/>
                  </a:endParaRPr>
                </a:p>
              </p:txBody>
            </p:sp>
            <p:sp>
              <p:nvSpPr>
                <p:cNvPr id="925" name="Rectangle 34">
                  <a:extLst>
                    <a:ext uri="{FF2B5EF4-FFF2-40B4-BE49-F238E27FC236}">
                      <a16:creationId xmlns:a16="http://schemas.microsoft.com/office/drawing/2014/main" id="{423C0F41-14ED-4A2C-96F8-35D7C940E595}"/>
                    </a:ext>
                  </a:extLst>
                </p:cNvPr>
                <p:cNvSpPr>
                  <a:spLocks noChangeArrowheads="1"/>
                </p:cNvSpPr>
                <p:nvPr/>
              </p:nvSpPr>
              <p:spPr bwMode="auto">
                <a:xfrm>
                  <a:off x="4349111" y="5565775"/>
                  <a:ext cx="19314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300" dirty="0">
                      <a:ea typeface="微软雅黑" panose="020B0503020204020204" pitchFamily="34" charset="-122"/>
                      <a:sym typeface="Arial" panose="020B0604020202020204" pitchFamily="34" charset="0"/>
                    </a:rPr>
                    <a:t>30</a:t>
                  </a:r>
                  <a:endParaRPr lang="en-US" altLang="en-US" sz="2300" dirty="0">
                    <a:ea typeface="微软雅黑" panose="020B0503020204020204" pitchFamily="34" charset="-122"/>
                    <a:sym typeface="Arial" panose="020B0604020202020204" pitchFamily="34" charset="0"/>
                  </a:endParaRPr>
                </a:p>
              </p:txBody>
            </p:sp>
            <p:grpSp>
              <p:nvGrpSpPr>
                <p:cNvPr id="926" name="Group 206">
                  <a:extLst>
                    <a:ext uri="{FF2B5EF4-FFF2-40B4-BE49-F238E27FC236}">
                      <a16:creationId xmlns:a16="http://schemas.microsoft.com/office/drawing/2014/main" id="{EC35C3B6-0B90-4399-84E2-A38240F575A9}"/>
                    </a:ext>
                  </a:extLst>
                </p:cNvPr>
                <p:cNvGrpSpPr/>
                <p:nvPr/>
              </p:nvGrpSpPr>
              <p:grpSpPr>
                <a:xfrm>
                  <a:off x="899320" y="3687764"/>
                  <a:ext cx="3654546" cy="1852611"/>
                  <a:chOff x="899320" y="3687764"/>
                  <a:chExt cx="3654546" cy="1852611"/>
                </a:xfrm>
              </p:grpSpPr>
              <p:sp>
                <p:nvSpPr>
                  <p:cNvPr id="935" name="Line 6">
                    <a:extLst>
                      <a:ext uri="{FF2B5EF4-FFF2-40B4-BE49-F238E27FC236}">
                        <a16:creationId xmlns:a16="http://schemas.microsoft.com/office/drawing/2014/main" id="{34B71827-4900-44B2-857E-BA49F35AD82E}"/>
                      </a:ext>
                    </a:extLst>
                  </p:cNvPr>
                  <p:cNvSpPr>
                    <a:spLocks noChangeShapeType="1"/>
                  </p:cNvSpPr>
                  <p:nvPr/>
                </p:nvSpPr>
                <p:spPr bwMode="auto">
                  <a:xfrm>
                    <a:off x="962026" y="5480048"/>
                    <a:ext cx="3591840" cy="1591"/>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36" name="Line 7">
                    <a:extLst>
                      <a:ext uri="{FF2B5EF4-FFF2-40B4-BE49-F238E27FC236}">
                        <a16:creationId xmlns:a16="http://schemas.microsoft.com/office/drawing/2014/main" id="{AFF484B5-D00D-49C3-9845-08A89FE1C03F}"/>
                      </a:ext>
                    </a:extLst>
                  </p:cNvPr>
                  <p:cNvSpPr>
                    <a:spLocks noChangeShapeType="1"/>
                  </p:cNvSpPr>
                  <p:nvPr/>
                </p:nvSpPr>
                <p:spPr bwMode="auto">
                  <a:xfrm flipH="1" flipV="1">
                    <a:off x="956243" y="3687764"/>
                    <a:ext cx="5781" cy="179228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37" name="Line 8">
                    <a:extLst>
                      <a:ext uri="{FF2B5EF4-FFF2-40B4-BE49-F238E27FC236}">
                        <a16:creationId xmlns:a16="http://schemas.microsoft.com/office/drawing/2014/main" id="{696B3CB2-2209-4101-90B7-CBD07CF9F83B}"/>
                      </a:ext>
                    </a:extLst>
                  </p:cNvPr>
                  <p:cNvSpPr>
                    <a:spLocks noChangeShapeType="1"/>
                  </p:cNvSpPr>
                  <p:nvPr/>
                </p:nvSpPr>
                <p:spPr bwMode="auto">
                  <a:xfrm>
                    <a:off x="1658938" y="54800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38" name="Line 12">
                    <a:extLst>
                      <a:ext uri="{FF2B5EF4-FFF2-40B4-BE49-F238E27FC236}">
                        <a16:creationId xmlns:a16="http://schemas.microsoft.com/office/drawing/2014/main" id="{11138A1B-94E6-40C5-990A-870C89EA50FF}"/>
                      </a:ext>
                    </a:extLst>
                  </p:cNvPr>
                  <p:cNvSpPr>
                    <a:spLocks noChangeShapeType="1"/>
                  </p:cNvSpPr>
                  <p:nvPr/>
                </p:nvSpPr>
                <p:spPr bwMode="auto">
                  <a:xfrm>
                    <a:off x="962025" y="54800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39" name="Line 39">
                    <a:extLst>
                      <a:ext uri="{FF2B5EF4-FFF2-40B4-BE49-F238E27FC236}">
                        <a16:creationId xmlns:a16="http://schemas.microsoft.com/office/drawing/2014/main" id="{873C3A5F-58AF-4763-8E8F-88582DA91168}"/>
                      </a:ext>
                    </a:extLst>
                  </p:cNvPr>
                  <p:cNvSpPr>
                    <a:spLocks noChangeShapeType="1"/>
                  </p:cNvSpPr>
                  <p:nvPr/>
                </p:nvSpPr>
                <p:spPr bwMode="auto">
                  <a:xfrm>
                    <a:off x="1309688" y="54800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0" name="Line 40">
                    <a:extLst>
                      <a:ext uri="{FF2B5EF4-FFF2-40B4-BE49-F238E27FC236}">
                        <a16:creationId xmlns:a16="http://schemas.microsoft.com/office/drawing/2014/main" id="{056AB2FF-09BF-41A8-AEDC-DB8472771D3C}"/>
                      </a:ext>
                    </a:extLst>
                  </p:cNvPr>
                  <p:cNvSpPr>
                    <a:spLocks noChangeShapeType="1"/>
                  </p:cNvSpPr>
                  <p:nvPr/>
                </p:nvSpPr>
                <p:spPr bwMode="auto">
                  <a:xfrm>
                    <a:off x="2005013" y="54800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1" name="Line 41">
                    <a:extLst>
                      <a:ext uri="{FF2B5EF4-FFF2-40B4-BE49-F238E27FC236}">
                        <a16:creationId xmlns:a16="http://schemas.microsoft.com/office/drawing/2014/main" id="{61476F7E-4E9E-45BA-9A6F-B8CB8B74E923}"/>
                      </a:ext>
                    </a:extLst>
                  </p:cNvPr>
                  <p:cNvSpPr>
                    <a:spLocks noChangeShapeType="1"/>
                  </p:cNvSpPr>
                  <p:nvPr/>
                </p:nvSpPr>
                <p:spPr bwMode="auto">
                  <a:xfrm>
                    <a:off x="2355850" y="54800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2" name="Line 42">
                    <a:extLst>
                      <a:ext uri="{FF2B5EF4-FFF2-40B4-BE49-F238E27FC236}">
                        <a16:creationId xmlns:a16="http://schemas.microsoft.com/office/drawing/2014/main" id="{0BB40AD1-7937-4530-AB0B-7C77C12C9005}"/>
                      </a:ext>
                    </a:extLst>
                  </p:cNvPr>
                  <p:cNvSpPr>
                    <a:spLocks noChangeShapeType="1"/>
                  </p:cNvSpPr>
                  <p:nvPr/>
                </p:nvSpPr>
                <p:spPr bwMode="auto">
                  <a:xfrm>
                    <a:off x="2701925" y="54800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3" name="Line 43">
                    <a:extLst>
                      <a:ext uri="{FF2B5EF4-FFF2-40B4-BE49-F238E27FC236}">
                        <a16:creationId xmlns:a16="http://schemas.microsoft.com/office/drawing/2014/main" id="{FC308FF3-A3D5-483F-9D1C-CCF282792880}"/>
                      </a:ext>
                    </a:extLst>
                  </p:cNvPr>
                  <p:cNvSpPr>
                    <a:spLocks noChangeShapeType="1"/>
                  </p:cNvSpPr>
                  <p:nvPr/>
                </p:nvSpPr>
                <p:spPr bwMode="auto">
                  <a:xfrm>
                    <a:off x="3052763" y="54800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4" name="Line 44">
                    <a:extLst>
                      <a:ext uri="{FF2B5EF4-FFF2-40B4-BE49-F238E27FC236}">
                        <a16:creationId xmlns:a16="http://schemas.microsoft.com/office/drawing/2014/main" id="{BB2D9608-8AED-4B7D-B84E-BF9A4E44FC29}"/>
                      </a:ext>
                    </a:extLst>
                  </p:cNvPr>
                  <p:cNvSpPr>
                    <a:spLocks noChangeShapeType="1"/>
                  </p:cNvSpPr>
                  <p:nvPr/>
                </p:nvSpPr>
                <p:spPr bwMode="auto">
                  <a:xfrm>
                    <a:off x="3402013" y="54800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5" name="Line 45">
                    <a:extLst>
                      <a:ext uri="{FF2B5EF4-FFF2-40B4-BE49-F238E27FC236}">
                        <a16:creationId xmlns:a16="http://schemas.microsoft.com/office/drawing/2014/main" id="{FCD984F1-2207-448D-9FFC-E71CE09E8CAE}"/>
                      </a:ext>
                    </a:extLst>
                  </p:cNvPr>
                  <p:cNvSpPr>
                    <a:spLocks noChangeShapeType="1"/>
                  </p:cNvSpPr>
                  <p:nvPr/>
                </p:nvSpPr>
                <p:spPr bwMode="auto">
                  <a:xfrm>
                    <a:off x="3748088" y="54800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6" name="Line 46">
                    <a:extLst>
                      <a:ext uri="{FF2B5EF4-FFF2-40B4-BE49-F238E27FC236}">
                        <a16:creationId xmlns:a16="http://schemas.microsoft.com/office/drawing/2014/main" id="{31DA5D1F-0DE6-41C9-A094-43E593C4B535}"/>
                      </a:ext>
                    </a:extLst>
                  </p:cNvPr>
                  <p:cNvSpPr>
                    <a:spLocks noChangeShapeType="1"/>
                  </p:cNvSpPr>
                  <p:nvPr/>
                </p:nvSpPr>
                <p:spPr bwMode="auto">
                  <a:xfrm>
                    <a:off x="4098925" y="54800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7" name="Line 47">
                    <a:extLst>
                      <a:ext uri="{FF2B5EF4-FFF2-40B4-BE49-F238E27FC236}">
                        <a16:creationId xmlns:a16="http://schemas.microsoft.com/office/drawing/2014/main" id="{122CE4AD-3F1C-4D71-8E51-5F137C8F08B5}"/>
                      </a:ext>
                    </a:extLst>
                  </p:cNvPr>
                  <p:cNvSpPr>
                    <a:spLocks noChangeShapeType="1"/>
                  </p:cNvSpPr>
                  <p:nvPr/>
                </p:nvSpPr>
                <p:spPr bwMode="auto">
                  <a:xfrm>
                    <a:off x="4445000" y="5480050"/>
                    <a:ext cx="0" cy="603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8" name="Line 49">
                    <a:extLst>
                      <a:ext uri="{FF2B5EF4-FFF2-40B4-BE49-F238E27FC236}">
                        <a16:creationId xmlns:a16="http://schemas.microsoft.com/office/drawing/2014/main" id="{93F49E96-C5EE-44EF-A997-AE00137BEE49}"/>
                      </a:ext>
                    </a:extLst>
                  </p:cNvPr>
                  <p:cNvSpPr>
                    <a:spLocks noChangeShapeType="1"/>
                  </p:cNvSpPr>
                  <p:nvPr/>
                </p:nvSpPr>
                <p:spPr bwMode="auto">
                  <a:xfrm flipH="1">
                    <a:off x="899320" y="5480050"/>
                    <a:ext cx="64008"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9" name="Line 50">
                    <a:extLst>
                      <a:ext uri="{FF2B5EF4-FFF2-40B4-BE49-F238E27FC236}">
                        <a16:creationId xmlns:a16="http://schemas.microsoft.com/office/drawing/2014/main" id="{1930968F-AE96-4600-9609-ADE566D96B1C}"/>
                      </a:ext>
                    </a:extLst>
                  </p:cNvPr>
                  <p:cNvSpPr>
                    <a:spLocks noChangeShapeType="1"/>
                  </p:cNvSpPr>
                  <p:nvPr/>
                </p:nvSpPr>
                <p:spPr bwMode="auto">
                  <a:xfrm flipH="1">
                    <a:off x="899320" y="4913313"/>
                    <a:ext cx="64008"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50" name="Line 51">
                    <a:extLst>
                      <a:ext uri="{FF2B5EF4-FFF2-40B4-BE49-F238E27FC236}">
                        <a16:creationId xmlns:a16="http://schemas.microsoft.com/office/drawing/2014/main" id="{1ADDC892-51C8-4616-A07D-33B5B554C5B8}"/>
                      </a:ext>
                    </a:extLst>
                  </p:cNvPr>
                  <p:cNvSpPr>
                    <a:spLocks noChangeShapeType="1"/>
                  </p:cNvSpPr>
                  <p:nvPr/>
                </p:nvSpPr>
                <p:spPr bwMode="auto">
                  <a:xfrm flipH="1">
                    <a:off x="899320" y="4344988"/>
                    <a:ext cx="64008"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51" name="Line 52">
                    <a:extLst>
                      <a:ext uri="{FF2B5EF4-FFF2-40B4-BE49-F238E27FC236}">
                        <a16:creationId xmlns:a16="http://schemas.microsoft.com/office/drawing/2014/main" id="{CC54814F-1A08-4F11-856F-C6BD4FADCACE}"/>
                      </a:ext>
                    </a:extLst>
                  </p:cNvPr>
                  <p:cNvSpPr>
                    <a:spLocks noChangeShapeType="1"/>
                  </p:cNvSpPr>
                  <p:nvPr/>
                </p:nvSpPr>
                <p:spPr bwMode="auto">
                  <a:xfrm flipH="1">
                    <a:off x="899320" y="3781425"/>
                    <a:ext cx="64008"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927" name="Freeform 60">
                  <a:extLst>
                    <a:ext uri="{FF2B5EF4-FFF2-40B4-BE49-F238E27FC236}">
                      <a16:creationId xmlns:a16="http://schemas.microsoft.com/office/drawing/2014/main" id="{5667EC89-AEAC-4FB7-B7C9-599BCAD366C7}"/>
                    </a:ext>
                  </a:extLst>
                </p:cNvPr>
                <p:cNvSpPr>
                  <a:spLocks/>
                </p:cNvSpPr>
                <p:nvPr/>
              </p:nvSpPr>
              <p:spPr bwMode="auto">
                <a:xfrm>
                  <a:off x="962025" y="4960938"/>
                  <a:ext cx="2792413" cy="519113"/>
                </a:xfrm>
                <a:custGeom>
                  <a:avLst/>
                  <a:gdLst>
                    <a:gd name="T0" fmla="*/ 0 w 1759"/>
                    <a:gd name="T1" fmla="*/ 327 h 327"/>
                    <a:gd name="T2" fmla="*/ 535 w 1759"/>
                    <a:gd name="T3" fmla="*/ 327 h 327"/>
                    <a:gd name="T4" fmla="*/ 535 w 1759"/>
                    <a:gd name="T5" fmla="*/ 301 h 327"/>
                    <a:gd name="T6" fmla="*/ 537 w 1759"/>
                    <a:gd name="T7" fmla="*/ 301 h 327"/>
                    <a:gd name="T8" fmla="*/ 537 w 1759"/>
                    <a:gd name="T9" fmla="*/ 274 h 327"/>
                    <a:gd name="T10" fmla="*/ 812 w 1759"/>
                    <a:gd name="T11" fmla="*/ 274 h 327"/>
                    <a:gd name="T12" fmla="*/ 812 w 1759"/>
                    <a:gd name="T13" fmla="*/ 250 h 327"/>
                    <a:gd name="T14" fmla="*/ 934 w 1759"/>
                    <a:gd name="T15" fmla="*/ 250 h 327"/>
                    <a:gd name="T16" fmla="*/ 934 w 1759"/>
                    <a:gd name="T17" fmla="*/ 222 h 327"/>
                    <a:gd name="T18" fmla="*/ 944 w 1759"/>
                    <a:gd name="T19" fmla="*/ 222 h 327"/>
                    <a:gd name="T20" fmla="*/ 944 w 1759"/>
                    <a:gd name="T21" fmla="*/ 198 h 327"/>
                    <a:gd name="T22" fmla="*/ 1076 w 1759"/>
                    <a:gd name="T23" fmla="*/ 198 h 327"/>
                    <a:gd name="T24" fmla="*/ 1076 w 1759"/>
                    <a:gd name="T25" fmla="*/ 170 h 327"/>
                    <a:gd name="T26" fmla="*/ 1086 w 1759"/>
                    <a:gd name="T27" fmla="*/ 170 h 327"/>
                    <a:gd name="T28" fmla="*/ 1086 w 1759"/>
                    <a:gd name="T29" fmla="*/ 144 h 327"/>
                    <a:gd name="T30" fmla="*/ 1230 w 1759"/>
                    <a:gd name="T31" fmla="*/ 144 h 327"/>
                    <a:gd name="T32" fmla="*/ 1230 w 1759"/>
                    <a:gd name="T33" fmla="*/ 118 h 327"/>
                    <a:gd name="T34" fmla="*/ 1341 w 1759"/>
                    <a:gd name="T35" fmla="*/ 118 h 327"/>
                    <a:gd name="T36" fmla="*/ 1341 w 1759"/>
                    <a:gd name="T37" fmla="*/ 88 h 327"/>
                    <a:gd name="T38" fmla="*/ 1359 w 1759"/>
                    <a:gd name="T39" fmla="*/ 88 h 327"/>
                    <a:gd name="T40" fmla="*/ 1359 w 1759"/>
                    <a:gd name="T41" fmla="*/ 58 h 327"/>
                    <a:gd name="T42" fmla="*/ 1759 w 1759"/>
                    <a:gd name="T43" fmla="*/ 58 h 327"/>
                    <a:gd name="T44" fmla="*/ 1759 w 1759"/>
                    <a:gd name="T45"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9" h="327">
                      <a:moveTo>
                        <a:pt x="0" y="327"/>
                      </a:moveTo>
                      <a:lnTo>
                        <a:pt x="535" y="327"/>
                      </a:lnTo>
                      <a:lnTo>
                        <a:pt x="535" y="301"/>
                      </a:lnTo>
                      <a:lnTo>
                        <a:pt x="537" y="301"/>
                      </a:lnTo>
                      <a:lnTo>
                        <a:pt x="537" y="274"/>
                      </a:lnTo>
                      <a:lnTo>
                        <a:pt x="812" y="274"/>
                      </a:lnTo>
                      <a:lnTo>
                        <a:pt x="812" y="250"/>
                      </a:lnTo>
                      <a:lnTo>
                        <a:pt x="934" y="250"/>
                      </a:lnTo>
                      <a:lnTo>
                        <a:pt x="934" y="222"/>
                      </a:lnTo>
                      <a:lnTo>
                        <a:pt x="944" y="222"/>
                      </a:lnTo>
                      <a:lnTo>
                        <a:pt x="944" y="198"/>
                      </a:lnTo>
                      <a:lnTo>
                        <a:pt x="1076" y="198"/>
                      </a:lnTo>
                      <a:lnTo>
                        <a:pt x="1076" y="170"/>
                      </a:lnTo>
                      <a:lnTo>
                        <a:pt x="1086" y="170"/>
                      </a:lnTo>
                      <a:lnTo>
                        <a:pt x="1086" y="144"/>
                      </a:lnTo>
                      <a:lnTo>
                        <a:pt x="1230" y="144"/>
                      </a:lnTo>
                      <a:lnTo>
                        <a:pt x="1230" y="118"/>
                      </a:lnTo>
                      <a:lnTo>
                        <a:pt x="1341" y="118"/>
                      </a:lnTo>
                      <a:lnTo>
                        <a:pt x="1341" y="88"/>
                      </a:lnTo>
                      <a:lnTo>
                        <a:pt x="1359" y="88"/>
                      </a:lnTo>
                      <a:lnTo>
                        <a:pt x="1359" y="58"/>
                      </a:lnTo>
                      <a:lnTo>
                        <a:pt x="1759" y="58"/>
                      </a:lnTo>
                      <a:lnTo>
                        <a:pt x="1759" y="0"/>
                      </a:lnTo>
                    </a:path>
                  </a:pathLst>
                </a:cu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28" name="Freeform 61">
                  <a:extLst>
                    <a:ext uri="{FF2B5EF4-FFF2-40B4-BE49-F238E27FC236}">
                      <a16:creationId xmlns:a16="http://schemas.microsoft.com/office/drawing/2014/main" id="{B48FE602-1ABF-48C9-A191-FAE4DD2DE1C4}"/>
                    </a:ext>
                  </a:extLst>
                </p:cNvPr>
                <p:cNvSpPr>
                  <a:spLocks/>
                </p:cNvSpPr>
                <p:nvPr/>
              </p:nvSpPr>
              <p:spPr bwMode="auto">
                <a:xfrm>
                  <a:off x="962025" y="4221163"/>
                  <a:ext cx="2990850" cy="1258888"/>
                </a:xfrm>
                <a:custGeom>
                  <a:avLst/>
                  <a:gdLst>
                    <a:gd name="T0" fmla="*/ 0 w 1884"/>
                    <a:gd name="T1" fmla="*/ 793 h 793"/>
                    <a:gd name="T2" fmla="*/ 120 w 1884"/>
                    <a:gd name="T3" fmla="*/ 793 h 793"/>
                    <a:gd name="T4" fmla="*/ 120 w 1884"/>
                    <a:gd name="T5" fmla="*/ 769 h 793"/>
                    <a:gd name="T6" fmla="*/ 259 w 1884"/>
                    <a:gd name="T7" fmla="*/ 769 h 793"/>
                    <a:gd name="T8" fmla="*/ 259 w 1884"/>
                    <a:gd name="T9" fmla="*/ 742 h 793"/>
                    <a:gd name="T10" fmla="*/ 261 w 1884"/>
                    <a:gd name="T11" fmla="*/ 742 h 793"/>
                    <a:gd name="T12" fmla="*/ 261 w 1884"/>
                    <a:gd name="T13" fmla="*/ 716 h 793"/>
                    <a:gd name="T14" fmla="*/ 265 w 1884"/>
                    <a:gd name="T15" fmla="*/ 716 h 793"/>
                    <a:gd name="T16" fmla="*/ 265 w 1884"/>
                    <a:gd name="T17" fmla="*/ 692 h 793"/>
                    <a:gd name="T18" fmla="*/ 273 w 1884"/>
                    <a:gd name="T19" fmla="*/ 692 h 793"/>
                    <a:gd name="T20" fmla="*/ 273 w 1884"/>
                    <a:gd name="T21" fmla="*/ 668 h 793"/>
                    <a:gd name="T22" fmla="*/ 279 w 1884"/>
                    <a:gd name="T23" fmla="*/ 668 h 793"/>
                    <a:gd name="T24" fmla="*/ 279 w 1884"/>
                    <a:gd name="T25" fmla="*/ 642 h 793"/>
                    <a:gd name="T26" fmla="*/ 285 w 1884"/>
                    <a:gd name="T27" fmla="*/ 642 h 793"/>
                    <a:gd name="T28" fmla="*/ 285 w 1884"/>
                    <a:gd name="T29" fmla="*/ 620 h 793"/>
                    <a:gd name="T30" fmla="*/ 391 w 1884"/>
                    <a:gd name="T31" fmla="*/ 620 h 793"/>
                    <a:gd name="T32" fmla="*/ 391 w 1884"/>
                    <a:gd name="T33" fmla="*/ 594 h 793"/>
                    <a:gd name="T34" fmla="*/ 397 w 1884"/>
                    <a:gd name="T35" fmla="*/ 594 h 793"/>
                    <a:gd name="T36" fmla="*/ 397 w 1884"/>
                    <a:gd name="T37" fmla="*/ 570 h 793"/>
                    <a:gd name="T38" fmla="*/ 403 w 1884"/>
                    <a:gd name="T39" fmla="*/ 570 h 793"/>
                    <a:gd name="T40" fmla="*/ 403 w 1884"/>
                    <a:gd name="T41" fmla="*/ 544 h 793"/>
                    <a:gd name="T42" fmla="*/ 403 w 1884"/>
                    <a:gd name="T43" fmla="*/ 544 h 793"/>
                    <a:gd name="T44" fmla="*/ 403 w 1884"/>
                    <a:gd name="T45" fmla="*/ 520 h 793"/>
                    <a:gd name="T46" fmla="*/ 405 w 1884"/>
                    <a:gd name="T47" fmla="*/ 520 h 793"/>
                    <a:gd name="T48" fmla="*/ 405 w 1884"/>
                    <a:gd name="T49" fmla="*/ 494 h 793"/>
                    <a:gd name="T50" fmla="*/ 523 w 1884"/>
                    <a:gd name="T51" fmla="*/ 494 h 793"/>
                    <a:gd name="T52" fmla="*/ 523 w 1884"/>
                    <a:gd name="T53" fmla="*/ 472 h 793"/>
                    <a:gd name="T54" fmla="*/ 539 w 1884"/>
                    <a:gd name="T55" fmla="*/ 472 h 793"/>
                    <a:gd name="T56" fmla="*/ 539 w 1884"/>
                    <a:gd name="T57" fmla="*/ 446 h 793"/>
                    <a:gd name="T58" fmla="*/ 577 w 1884"/>
                    <a:gd name="T59" fmla="*/ 446 h 793"/>
                    <a:gd name="T60" fmla="*/ 577 w 1884"/>
                    <a:gd name="T61" fmla="*/ 419 h 793"/>
                    <a:gd name="T62" fmla="*/ 808 w 1884"/>
                    <a:gd name="T63" fmla="*/ 419 h 793"/>
                    <a:gd name="T64" fmla="*/ 808 w 1884"/>
                    <a:gd name="T65" fmla="*/ 393 h 793"/>
                    <a:gd name="T66" fmla="*/ 818 w 1884"/>
                    <a:gd name="T67" fmla="*/ 393 h 793"/>
                    <a:gd name="T68" fmla="*/ 818 w 1884"/>
                    <a:gd name="T69" fmla="*/ 365 h 793"/>
                    <a:gd name="T70" fmla="*/ 932 w 1884"/>
                    <a:gd name="T71" fmla="*/ 365 h 793"/>
                    <a:gd name="T72" fmla="*/ 932 w 1884"/>
                    <a:gd name="T73" fmla="*/ 337 h 793"/>
                    <a:gd name="T74" fmla="*/ 940 w 1884"/>
                    <a:gd name="T75" fmla="*/ 337 h 793"/>
                    <a:gd name="T76" fmla="*/ 940 w 1884"/>
                    <a:gd name="T77" fmla="*/ 281 h 793"/>
                    <a:gd name="T78" fmla="*/ 944 w 1884"/>
                    <a:gd name="T79" fmla="*/ 281 h 793"/>
                    <a:gd name="T80" fmla="*/ 944 w 1884"/>
                    <a:gd name="T81" fmla="*/ 253 h 793"/>
                    <a:gd name="T82" fmla="*/ 1090 w 1884"/>
                    <a:gd name="T83" fmla="*/ 253 h 793"/>
                    <a:gd name="T84" fmla="*/ 1090 w 1884"/>
                    <a:gd name="T85" fmla="*/ 223 h 793"/>
                    <a:gd name="T86" fmla="*/ 1192 w 1884"/>
                    <a:gd name="T87" fmla="*/ 223 h 793"/>
                    <a:gd name="T88" fmla="*/ 1192 w 1884"/>
                    <a:gd name="T89" fmla="*/ 191 h 793"/>
                    <a:gd name="T90" fmla="*/ 1335 w 1884"/>
                    <a:gd name="T91" fmla="*/ 191 h 793"/>
                    <a:gd name="T92" fmla="*/ 1335 w 1884"/>
                    <a:gd name="T93" fmla="*/ 153 h 793"/>
                    <a:gd name="T94" fmla="*/ 1365 w 1884"/>
                    <a:gd name="T95" fmla="*/ 153 h 793"/>
                    <a:gd name="T96" fmla="*/ 1365 w 1884"/>
                    <a:gd name="T97" fmla="*/ 113 h 793"/>
                    <a:gd name="T98" fmla="*/ 1884 w 1884"/>
                    <a:gd name="T99" fmla="*/ 113 h 793"/>
                    <a:gd name="T100" fmla="*/ 1884 w 1884"/>
                    <a:gd name="T101"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4" h="793">
                      <a:moveTo>
                        <a:pt x="0" y="793"/>
                      </a:moveTo>
                      <a:lnTo>
                        <a:pt x="120" y="793"/>
                      </a:lnTo>
                      <a:lnTo>
                        <a:pt x="120" y="769"/>
                      </a:lnTo>
                      <a:lnTo>
                        <a:pt x="259" y="769"/>
                      </a:lnTo>
                      <a:lnTo>
                        <a:pt x="259" y="742"/>
                      </a:lnTo>
                      <a:lnTo>
                        <a:pt x="261" y="742"/>
                      </a:lnTo>
                      <a:lnTo>
                        <a:pt x="261" y="716"/>
                      </a:lnTo>
                      <a:lnTo>
                        <a:pt x="265" y="716"/>
                      </a:lnTo>
                      <a:lnTo>
                        <a:pt x="265" y="692"/>
                      </a:lnTo>
                      <a:lnTo>
                        <a:pt x="273" y="692"/>
                      </a:lnTo>
                      <a:lnTo>
                        <a:pt x="273" y="668"/>
                      </a:lnTo>
                      <a:lnTo>
                        <a:pt x="279" y="668"/>
                      </a:lnTo>
                      <a:lnTo>
                        <a:pt x="279" y="642"/>
                      </a:lnTo>
                      <a:lnTo>
                        <a:pt x="285" y="642"/>
                      </a:lnTo>
                      <a:lnTo>
                        <a:pt x="285" y="620"/>
                      </a:lnTo>
                      <a:lnTo>
                        <a:pt x="391" y="620"/>
                      </a:lnTo>
                      <a:lnTo>
                        <a:pt x="391" y="594"/>
                      </a:lnTo>
                      <a:lnTo>
                        <a:pt x="397" y="594"/>
                      </a:lnTo>
                      <a:lnTo>
                        <a:pt x="397" y="570"/>
                      </a:lnTo>
                      <a:lnTo>
                        <a:pt x="403" y="570"/>
                      </a:lnTo>
                      <a:lnTo>
                        <a:pt x="403" y="544"/>
                      </a:lnTo>
                      <a:lnTo>
                        <a:pt x="403" y="544"/>
                      </a:lnTo>
                      <a:lnTo>
                        <a:pt x="403" y="520"/>
                      </a:lnTo>
                      <a:lnTo>
                        <a:pt x="405" y="520"/>
                      </a:lnTo>
                      <a:lnTo>
                        <a:pt x="405" y="494"/>
                      </a:lnTo>
                      <a:lnTo>
                        <a:pt x="523" y="494"/>
                      </a:lnTo>
                      <a:lnTo>
                        <a:pt x="523" y="472"/>
                      </a:lnTo>
                      <a:lnTo>
                        <a:pt x="539" y="472"/>
                      </a:lnTo>
                      <a:lnTo>
                        <a:pt x="539" y="446"/>
                      </a:lnTo>
                      <a:lnTo>
                        <a:pt x="577" y="446"/>
                      </a:lnTo>
                      <a:lnTo>
                        <a:pt x="577" y="419"/>
                      </a:lnTo>
                      <a:lnTo>
                        <a:pt x="808" y="419"/>
                      </a:lnTo>
                      <a:lnTo>
                        <a:pt x="808" y="393"/>
                      </a:lnTo>
                      <a:lnTo>
                        <a:pt x="818" y="393"/>
                      </a:lnTo>
                      <a:lnTo>
                        <a:pt x="818" y="365"/>
                      </a:lnTo>
                      <a:lnTo>
                        <a:pt x="932" y="365"/>
                      </a:lnTo>
                      <a:lnTo>
                        <a:pt x="932" y="337"/>
                      </a:lnTo>
                      <a:lnTo>
                        <a:pt x="940" y="337"/>
                      </a:lnTo>
                      <a:lnTo>
                        <a:pt x="940" y="281"/>
                      </a:lnTo>
                      <a:lnTo>
                        <a:pt x="944" y="281"/>
                      </a:lnTo>
                      <a:lnTo>
                        <a:pt x="944" y="253"/>
                      </a:lnTo>
                      <a:lnTo>
                        <a:pt x="1090" y="253"/>
                      </a:lnTo>
                      <a:lnTo>
                        <a:pt x="1090" y="223"/>
                      </a:lnTo>
                      <a:lnTo>
                        <a:pt x="1192" y="223"/>
                      </a:lnTo>
                      <a:lnTo>
                        <a:pt x="1192" y="191"/>
                      </a:lnTo>
                      <a:lnTo>
                        <a:pt x="1335" y="191"/>
                      </a:lnTo>
                      <a:lnTo>
                        <a:pt x="1335" y="153"/>
                      </a:lnTo>
                      <a:lnTo>
                        <a:pt x="1365" y="153"/>
                      </a:lnTo>
                      <a:lnTo>
                        <a:pt x="1365" y="113"/>
                      </a:lnTo>
                      <a:lnTo>
                        <a:pt x="1884" y="113"/>
                      </a:lnTo>
                      <a:lnTo>
                        <a:pt x="1884" y="0"/>
                      </a:lnTo>
                    </a:path>
                  </a:pathLst>
                </a:custGeom>
                <a:noFill/>
                <a:ln w="254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29" name="Rectangle 453">
                  <a:extLst>
                    <a:ext uri="{FF2B5EF4-FFF2-40B4-BE49-F238E27FC236}">
                      <a16:creationId xmlns:a16="http://schemas.microsoft.com/office/drawing/2014/main" id="{B781039D-FA9E-4E8A-B594-38EDDE0559C3}"/>
                    </a:ext>
                  </a:extLst>
                </p:cNvPr>
                <p:cNvSpPr>
                  <a:spLocks noChangeArrowheads="1"/>
                </p:cNvSpPr>
                <p:nvPr/>
              </p:nvSpPr>
              <p:spPr bwMode="auto">
                <a:xfrm>
                  <a:off x="2134771" y="5695032"/>
                  <a:ext cx="1278742" cy="19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500" b="1" dirty="0">
                      <a:ea typeface="微软雅黑" panose="020B0503020204020204" pitchFamily="34" charset="-122"/>
                      <a:sym typeface="Arial" panose="020B0604020202020204" pitchFamily="34" charset="0"/>
                    </a:rPr>
                    <a:t>Time, months</a:t>
                  </a:r>
                  <a:endParaRPr lang="en-US" altLang="en-US" sz="3500" dirty="0">
                    <a:ea typeface="微软雅黑" panose="020B0503020204020204" pitchFamily="34" charset="-122"/>
                    <a:sym typeface="Arial" panose="020B0604020202020204" pitchFamily="34" charset="0"/>
                  </a:endParaRPr>
                </a:p>
              </p:txBody>
            </p:sp>
            <p:sp>
              <p:nvSpPr>
                <p:cNvPr id="930" name="Rectangle 454">
                  <a:extLst>
                    <a:ext uri="{FF2B5EF4-FFF2-40B4-BE49-F238E27FC236}">
                      <a16:creationId xmlns:a16="http://schemas.microsoft.com/office/drawing/2014/main" id="{17A470E5-48E0-4513-BEA0-6EA740226295}"/>
                    </a:ext>
                  </a:extLst>
                </p:cNvPr>
                <p:cNvSpPr>
                  <a:spLocks noChangeArrowheads="1"/>
                </p:cNvSpPr>
                <p:nvPr/>
              </p:nvSpPr>
              <p:spPr bwMode="auto">
                <a:xfrm rot="16200000">
                  <a:off x="189154" y="4475216"/>
                  <a:ext cx="583278" cy="23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51037"/>
                  <a:r>
                    <a:rPr lang="en-US" altLang="en-US" sz="1500" b="1" dirty="0">
                      <a:ea typeface="微软雅黑" panose="020B0503020204020204" pitchFamily="34" charset="-122"/>
                      <a:sym typeface="Arial" panose="020B0604020202020204" pitchFamily="34" charset="0"/>
                    </a:rPr>
                    <a:t>TTF , %</a:t>
                  </a:r>
                  <a:endParaRPr lang="en-US" altLang="en-US" sz="3500" dirty="0">
                    <a:ea typeface="微软雅黑" panose="020B0503020204020204" pitchFamily="34" charset="-122"/>
                    <a:sym typeface="Arial" panose="020B0604020202020204" pitchFamily="34" charset="0"/>
                  </a:endParaRPr>
                </a:p>
              </p:txBody>
            </p:sp>
            <p:sp>
              <p:nvSpPr>
                <p:cNvPr id="931" name="Rectangle 414">
                  <a:extLst>
                    <a:ext uri="{FF2B5EF4-FFF2-40B4-BE49-F238E27FC236}">
                      <a16:creationId xmlns:a16="http://schemas.microsoft.com/office/drawing/2014/main" id="{E8C2850C-CEC4-4486-8BF6-451B611DD701}"/>
                    </a:ext>
                  </a:extLst>
                </p:cNvPr>
                <p:cNvSpPr>
                  <a:spLocks noChangeArrowheads="1"/>
                </p:cNvSpPr>
                <p:nvPr/>
              </p:nvSpPr>
              <p:spPr bwMode="auto">
                <a:xfrm>
                  <a:off x="3953551" y="5163209"/>
                  <a:ext cx="776951"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037"/>
                  <a:r>
                    <a:rPr lang="en-US" altLang="en-US" sz="1300" dirty="0">
                      <a:ea typeface="微软雅黑" panose="020B0503020204020204" pitchFamily="34" charset="-122"/>
                      <a:sym typeface="Arial" panose="020B0604020202020204" pitchFamily="34" charset="0"/>
                    </a:rPr>
                    <a:t>Ensartinib</a:t>
                  </a:r>
                  <a:endParaRPr lang="en-US" altLang="en-US" sz="2500" dirty="0">
                    <a:ea typeface="微软雅黑" panose="020B0503020204020204" pitchFamily="34" charset="-122"/>
                    <a:sym typeface="Arial" panose="020B0604020202020204" pitchFamily="34" charset="0"/>
                  </a:endParaRPr>
                </a:p>
              </p:txBody>
            </p:sp>
            <p:sp>
              <p:nvSpPr>
                <p:cNvPr id="932" name="Rectangle 415">
                  <a:extLst>
                    <a:ext uri="{FF2B5EF4-FFF2-40B4-BE49-F238E27FC236}">
                      <a16:creationId xmlns:a16="http://schemas.microsoft.com/office/drawing/2014/main" id="{72A5746A-DC2C-4C3B-83A9-4D50542D9970}"/>
                    </a:ext>
                  </a:extLst>
                </p:cNvPr>
                <p:cNvSpPr>
                  <a:spLocks noChangeArrowheads="1"/>
                </p:cNvSpPr>
                <p:nvPr/>
              </p:nvSpPr>
              <p:spPr bwMode="auto">
                <a:xfrm>
                  <a:off x="3953551" y="5298928"/>
                  <a:ext cx="730860" cy="1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037"/>
                  <a:r>
                    <a:rPr lang="en-US" altLang="en-US" sz="1300" dirty="0">
                      <a:ea typeface="微软雅黑" panose="020B0503020204020204" pitchFamily="34" charset="-122"/>
                      <a:sym typeface="Arial" panose="020B0604020202020204" pitchFamily="34" charset="0"/>
                    </a:rPr>
                    <a:t>Crizotinib</a:t>
                  </a:r>
                  <a:endParaRPr lang="en-US" altLang="en-US" sz="2500" dirty="0">
                    <a:ea typeface="微软雅黑" panose="020B0503020204020204" pitchFamily="34" charset="-122"/>
                    <a:sym typeface="Arial" panose="020B0604020202020204" pitchFamily="34" charset="0"/>
                  </a:endParaRPr>
                </a:p>
              </p:txBody>
            </p:sp>
            <p:sp>
              <p:nvSpPr>
                <p:cNvPr id="933" name="Line 430">
                  <a:extLst>
                    <a:ext uri="{FF2B5EF4-FFF2-40B4-BE49-F238E27FC236}">
                      <a16:creationId xmlns:a16="http://schemas.microsoft.com/office/drawing/2014/main" id="{9BB047C9-6D53-47C5-8879-430B7D145A8C}"/>
                    </a:ext>
                  </a:extLst>
                </p:cNvPr>
                <p:cNvSpPr>
                  <a:spLocks noChangeShapeType="1"/>
                </p:cNvSpPr>
                <p:nvPr/>
              </p:nvSpPr>
              <p:spPr bwMode="auto">
                <a:xfrm>
                  <a:off x="3487190" y="5390680"/>
                  <a:ext cx="387349" cy="0"/>
                </a:xfrm>
                <a:prstGeom prst="line">
                  <a:avLst/>
                </a:prstGeom>
                <a:noFill/>
                <a:ln w="25400" cap="flat">
                  <a:solidFill>
                    <a:srgbClr val="00B05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34" name="Line 431">
                  <a:extLst>
                    <a:ext uri="{FF2B5EF4-FFF2-40B4-BE49-F238E27FC236}">
                      <a16:creationId xmlns:a16="http://schemas.microsoft.com/office/drawing/2014/main" id="{1E0E8D73-A3E1-4A71-B0BD-7359F5C92CA4}"/>
                    </a:ext>
                  </a:extLst>
                </p:cNvPr>
                <p:cNvSpPr>
                  <a:spLocks noChangeShapeType="1"/>
                </p:cNvSpPr>
                <p:nvPr/>
              </p:nvSpPr>
              <p:spPr bwMode="auto">
                <a:xfrm>
                  <a:off x="3499533" y="5255940"/>
                  <a:ext cx="387349" cy="0"/>
                </a:xfrm>
                <a:prstGeom prst="line">
                  <a:avLst/>
                </a:prstGeom>
                <a:noFill/>
                <a:ln w="254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905" name="TextBox 904">
                <a:extLst>
                  <a:ext uri="{FF2B5EF4-FFF2-40B4-BE49-F238E27FC236}">
                    <a16:creationId xmlns:a16="http://schemas.microsoft.com/office/drawing/2014/main" id="{B76C9DB0-9B91-40E2-9F72-3D7766200641}"/>
                  </a:ext>
                </a:extLst>
              </p:cNvPr>
              <p:cNvSpPr txBox="1"/>
              <p:nvPr/>
            </p:nvSpPr>
            <p:spPr>
              <a:xfrm>
                <a:off x="2119012" y="4985911"/>
                <a:ext cx="1503427" cy="668765"/>
              </a:xfrm>
              <a:prstGeom prst="rect">
                <a:avLst/>
              </a:prstGeom>
              <a:noFill/>
            </p:spPr>
            <p:txBody>
              <a:bodyPr wrap="square" rtlCol="0">
                <a:spAutoFit/>
              </a:bodyPr>
              <a:lstStyle/>
              <a:p>
                <a:r>
                  <a:rPr 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4.2%</a:t>
                </a:r>
              </a:p>
            </p:txBody>
          </p:sp>
          <p:sp>
            <p:nvSpPr>
              <p:cNvPr id="906" name="TextBox 905">
                <a:extLst>
                  <a:ext uri="{FF2B5EF4-FFF2-40B4-BE49-F238E27FC236}">
                    <a16:creationId xmlns:a16="http://schemas.microsoft.com/office/drawing/2014/main" id="{80FBBE9C-7DB9-43B5-B421-8A4EBF7AA12A}"/>
                  </a:ext>
                </a:extLst>
              </p:cNvPr>
              <p:cNvSpPr txBox="1"/>
              <p:nvPr/>
            </p:nvSpPr>
            <p:spPr>
              <a:xfrm>
                <a:off x="2119012" y="3855595"/>
                <a:ext cx="1634491" cy="565877"/>
              </a:xfrm>
              <a:prstGeom prst="rect">
                <a:avLst/>
              </a:prstGeom>
              <a:noFill/>
            </p:spPr>
            <p:txBody>
              <a:bodyPr wrap="square" rtlCol="0">
                <a:spAutoFit/>
              </a:bodyPr>
              <a:lstStyle/>
              <a:p>
                <a:r>
                  <a:rPr lang="en-US" sz="1600" b="1" dirty="0">
                    <a:solidFill>
                      <a:srgbClr val="0070C0"/>
                    </a:solidFill>
                    <a:latin typeface="Arial" panose="020B0604020202020204" pitchFamily="34" charset="0"/>
                    <a:ea typeface="微软雅黑" panose="020B0503020204020204" pitchFamily="34" charset="-122"/>
                    <a:sym typeface="Arial" panose="020B0604020202020204" pitchFamily="34" charset="0"/>
                  </a:rPr>
                  <a:t>23.9%</a:t>
                </a:r>
              </a:p>
            </p:txBody>
          </p:sp>
          <p:grpSp>
            <p:nvGrpSpPr>
              <p:cNvPr id="907" name="Group 187">
                <a:extLst>
                  <a:ext uri="{FF2B5EF4-FFF2-40B4-BE49-F238E27FC236}">
                    <a16:creationId xmlns:a16="http://schemas.microsoft.com/office/drawing/2014/main" id="{156B162C-B612-43E4-A72D-6A353FE3B8A5}"/>
                  </a:ext>
                </a:extLst>
              </p:cNvPr>
              <p:cNvGrpSpPr/>
              <p:nvPr/>
            </p:nvGrpSpPr>
            <p:grpSpPr>
              <a:xfrm>
                <a:off x="1103629" y="2927279"/>
                <a:ext cx="220391" cy="218151"/>
                <a:chOff x="7540918" y="5704655"/>
                <a:chExt cx="201793" cy="143770"/>
              </a:xfrm>
            </p:grpSpPr>
            <p:cxnSp>
              <p:nvCxnSpPr>
                <p:cNvPr id="908" name="Straight Connector 188">
                  <a:extLst>
                    <a:ext uri="{FF2B5EF4-FFF2-40B4-BE49-F238E27FC236}">
                      <a16:creationId xmlns:a16="http://schemas.microsoft.com/office/drawing/2014/main" id="{691433BD-4B87-431D-A843-6051153B4D7A}"/>
                    </a:ext>
                  </a:extLst>
                </p:cNvPr>
                <p:cNvCxnSpPr/>
                <p:nvPr/>
              </p:nvCxnSpPr>
              <p:spPr>
                <a:xfrm flipV="1">
                  <a:off x="7540918" y="5704655"/>
                  <a:ext cx="198120" cy="819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9" name="Straight Connector 189">
                  <a:extLst>
                    <a:ext uri="{FF2B5EF4-FFF2-40B4-BE49-F238E27FC236}">
                      <a16:creationId xmlns:a16="http://schemas.microsoft.com/office/drawing/2014/main" id="{8F7B0829-0FBD-4596-8453-CC51864C8D44}"/>
                    </a:ext>
                  </a:extLst>
                </p:cNvPr>
                <p:cNvCxnSpPr/>
                <p:nvPr/>
              </p:nvCxnSpPr>
              <p:spPr>
                <a:xfrm flipV="1">
                  <a:off x="7544591" y="5766479"/>
                  <a:ext cx="198120" cy="819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03" name="Diagonal Stripe 183">
              <a:extLst>
                <a:ext uri="{FF2B5EF4-FFF2-40B4-BE49-F238E27FC236}">
                  <a16:creationId xmlns:a16="http://schemas.microsoft.com/office/drawing/2014/main" id="{B6580D13-BA5B-4EBC-AE2B-156E065C75AA}"/>
                </a:ext>
              </a:extLst>
            </p:cNvPr>
            <p:cNvSpPr/>
            <p:nvPr/>
          </p:nvSpPr>
          <p:spPr>
            <a:xfrm rot="21131662">
              <a:off x="1091780" y="2966424"/>
              <a:ext cx="365760" cy="155440"/>
            </a:xfrm>
            <a:prstGeom prst="diagStri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952" name="Straight Connector 241">
            <a:extLst>
              <a:ext uri="{FF2B5EF4-FFF2-40B4-BE49-F238E27FC236}">
                <a16:creationId xmlns:a16="http://schemas.microsoft.com/office/drawing/2014/main" id="{1E81DFE7-E27C-4E7E-A1EA-1C20BEFB6EFD}"/>
              </a:ext>
            </a:extLst>
          </p:cNvPr>
          <p:cNvCxnSpPr>
            <a:cxnSpLocks/>
          </p:cNvCxnSpPr>
          <p:nvPr/>
        </p:nvCxnSpPr>
        <p:spPr>
          <a:xfrm>
            <a:off x="9504795" y="3283125"/>
            <a:ext cx="40136" cy="18099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3" name="Rectangle 414">
            <a:extLst>
              <a:ext uri="{FF2B5EF4-FFF2-40B4-BE49-F238E27FC236}">
                <a16:creationId xmlns:a16="http://schemas.microsoft.com/office/drawing/2014/main" id="{8DFBC9AF-16E8-4C66-8DCB-CFFC0C0B0DC0}"/>
              </a:ext>
            </a:extLst>
          </p:cNvPr>
          <p:cNvSpPr>
            <a:spLocks noChangeArrowheads="1"/>
          </p:cNvSpPr>
          <p:nvPr/>
        </p:nvSpPr>
        <p:spPr bwMode="auto">
          <a:xfrm>
            <a:off x="10254895" y="4738311"/>
            <a:ext cx="838975"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037"/>
            <a:r>
              <a:rPr lang="en-US" altLang="en-US" sz="1300" dirty="0">
                <a:ea typeface="微软雅黑" panose="020B0503020204020204" pitchFamily="34" charset="-122"/>
                <a:sym typeface="Arial" panose="020B0604020202020204" pitchFamily="34" charset="0"/>
              </a:rPr>
              <a:t>Ensartinib</a:t>
            </a:r>
          </a:p>
        </p:txBody>
      </p:sp>
      <p:sp>
        <p:nvSpPr>
          <p:cNvPr id="954" name="Rectangle 415">
            <a:extLst>
              <a:ext uri="{FF2B5EF4-FFF2-40B4-BE49-F238E27FC236}">
                <a16:creationId xmlns:a16="http://schemas.microsoft.com/office/drawing/2014/main" id="{9ECC7B79-87FA-4617-B662-E234684EF7E0}"/>
              </a:ext>
            </a:extLst>
          </p:cNvPr>
          <p:cNvSpPr>
            <a:spLocks noChangeArrowheads="1"/>
          </p:cNvSpPr>
          <p:nvPr/>
        </p:nvSpPr>
        <p:spPr bwMode="auto">
          <a:xfrm>
            <a:off x="10254895" y="4878791"/>
            <a:ext cx="838975"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51037"/>
            <a:r>
              <a:rPr lang="en-US" altLang="en-US" sz="1300" dirty="0">
                <a:ea typeface="微软雅黑" panose="020B0503020204020204" pitchFamily="34" charset="-122"/>
                <a:sym typeface="Arial" panose="020B0604020202020204" pitchFamily="34" charset="0"/>
              </a:rPr>
              <a:t>Crizotinib</a:t>
            </a:r>
          </a:p>
        </p:txBody>
      </p:sp>
      <p:sp>
        <p:nvSpPr>
          <p:cNvPr id="955" name="Line 431">
            <a:extLst>
              <a:ext uri="{FF2B5EF4-FFF2-40B4-BE49-F238E27FC236}">
                <a16:creationId xmlns:a16="http://schemas.microsoft.com/office/drawing/2014/main" id="{0294D9E2-5AA0-4BED-9F0D-450F733CDFDD}"/>
              </a:ext>
            </a:extLst>
          </p:cNvPr>
          <p:cNvSpPr>
            <a:spLocks noChangeShapeType="1"/>
          </p:cNvSpPr>
          <p:nvPr/>
        </p:nvSpPr>
        <p:spPr bwMode="auto">
          <a:xfrm>
            <a:off x="9844769" y="4820774"/>
            <a:ext cx="316143" cy="0"/>
          </a:xfrm>
          <a:prstGeom prst="line">
            <a:avLst/>
          </a:prstGeom>
          <a:noFill/>
          <a:ln w="254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115105" tIns="57552" rIns="115105" bIns="57552"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956" name="Line 430">
            <a:extLst>
              <a:ext uri="{FF2B5EF4-FFF2-40B4-BE49-F238E27FC236}">
                <a16:creationId xmlns:a16="http://schemas.microsoft.com/office/drawing/2014/main" id="{40529432-7146-4E4D-B0BD-F7F7F143027A}"/>
              </a:ext>
            </a:extLst>
          </p:cNvPr>
          <p:cNvSpPr>
            <a:spLocks noChangeShapeType="1"/>
          </p:cNvSpPr>
          <p:nvPr/>
        </p:nvSpPr>
        <p:spPr bwMode="auto">
          <a:xfrm>
            <a:off x="9844769" y="4969798"/>
            <a:ext cx="316143" cy="0"/>
          </a:xfrm>
          <a:prstGeom prst="line">
            <a:avLst/>
          </a:prstGeom>
          <a:noFill/>
          <a:ln w="25400" cap="flat">
            <a:solidFill>
              <a:srgbClr val="00B050"/>
            </a:solidFill>
            <a:prstDash val="solid"/>
            <a:miter lim="800000"/>
            <a:headEnd/>
            <a:tailEnd/>
          </a:ln>
          <a:extLst>
            <a:ext uri="{909E8E84-426E-40DD-AFC4-6F175D3DCCD1}">
              <a14:hiddenFill xmlns:a14="http://schemas.microsoft.com/office/drawing/2010/main">
                <a:noFill/>
              </a14:hiddenFill>
            </a:ext>
          </a:extLst>
        </p:spPr>
        <p:txBody>
          <a:bodyPr vert="horz" wrap="square" lIns="115105" tIns="57552" rIns="115105" bIns="57552" numCol="1" anchor="t" anchorCtr="0" compatLnSpc="1">
            <a:prstTxWarp prst="textNoShape">
              <a:avLst/>
            </a:prstTxWarp>
          </a:bodyPr>
          <a:lstStyle/>
          <a:p>
            <a:endParaRPr lang="en-US" sz="1300" dirty="0">
              <a:latin typeface="Arial" panose="020B0604020202020204" pitchFamily="34" charset="0"/>
              <a:ea typeface="微软雅黑" panose="020B0503020204020204" pitchFamily="34" charset="-122"/>
              <a:sym typeface="Arial" panose="020B0604020202020204" pitchFamily="34" charset="0"/>
            </a:endParaRPr>
          </a:p>
        </p:txBody>
      </p:sp>
      <p:sp>
        <p:nvSpPr>
          <p:cNvPr id="958" name="椭圆 957"/>
          <p:cNvSpPr/>
          <p:nvPr/>
        </p:nvSpPr>
        <p:spPr bwMode="auto">
          <a:xfrm>
            <a:off x="4181931" y="3089648"/>
            <a:ext cx="1839491" cy="1618437"/>
          </a:xfrm>
          <a:prstGeom prst="ellipse">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376" tIns="45694" rIns="91376" bIns="45694" numCol="1" rtlCol="0" anchor="t" anchorCtr="0" compatLnSpc="1"/>
          <a:lstStyle/>
          <a:p>
            <a:pPr algn="ctr" defTabSz="913734"/>
            <a:r>
              <a:rPr lang="zh-CN" altLang="en-US" sz="1500" b="1" dirty="0">
                <a:solidFill>
                  <a:schemeClr val="bg1"/>
                </a:solidFill>
                <a:latin typeface="Arial" panose="020B0604020202020204" pitchFamily="34" charset="0"/>
                <a:ea typeface="微软雅黑" pitchFamily="34" charset="-122"/>
                <a:sym typeface="Arial" panose="020B0604020202020204" pitchFamily="34" charset="0"/>
              </a:rPr>
              <a:t>恩沙替尼组</a:t>
            </a:r>
            <a:endParaRPr lang="en-US" altLang="zh-CN" sz="1500" b="1" dirty="0">
              <a:solidFill>
                <a:schemeClr val="bg1"/>
              </a:solidFill>
              <a:latin typeface="Arial" panose="020B0604020202020204" pitchFamily="34" charset="0"/>
              <a:ea typeface="微软雅黑" pitchFamily="34" charset="-122"/>
              <a:sym typeface="Arial" panose="020B0604020202020204" pitchFamily="34" charset="0"/>
            </a:endParaRPr>
          </a:p>
          <a:p>
            <a:pPr algn="ctr" defTabSz="913734"/>
            <a:r>
              <a:rPr lang="en-US" altLang="zh-CN" sz="1500" b="1" dirty="0">
                <a:solidFill>
                  <a:schemeClr val="bg1"/>
                </a:solidFill>
                <a:latin typeface="Arial" panose="020B0604020202020204" pitchFamily="34" charset="0"/>
                <a:ea typeface="微软雅黑" pitchFamily="34" charset="-122"/>
                <a:sym typeface="Arial" panose="020B0604020202020204" pitchFamily="34" charset="0"/>
              </a:rPr>
              <a:t>12</a:t>
            </a:r>
            <a:r>
              <a:rPr lang="zh-CN" altLang="en-US" sz="1500" b="1" dirty="0">
                <a:solidFill>
                  <a:schemeClr val="bg1"/>
                </a:solidFill>
                <a:latin typeface="Arial" panose="020B0604020202020204" pitchFamily="34" charset="0"/>
                <a:ea typeface="微软雅黑" pitchFamily="34" charset="-122"/>
                <a:sym typeface="Arial" panose="020B0604020202020204" pitchFamily="34" charset="0"/>
              </a:rPr>
              <a:t>个月脑转移风险下降</a:t>
            </a:r>
            <a:r>
              <a:rPr lang="en-US" altLang="zh-CN" sz="3100" b="1" dirty="0">
                <a:solidFill>
                  <a:schemeClr val="bg1"/>
                </a:solidFill>
                <a:latin typeface="Arial" panose="020B0604020202020204" pitchFamily="34" charset="0"/>
                <a:ea typeface="微软雅黑" pitchFamily="34" charset="-122"/>
                <a:sym typeface="Arial" panose="020B0604020202020204" pitchFamily="34" charset="0"/>
              </a:rPr>
              <a:t>68%</a:t>
            </a:r>
            <a:endParaRPr lang="zh-CN" altLang="en-US" sz="1500" b="1" dirty="0">
              <a:solidFill>
                <a:schemeClr val="bg1"/>
              </a:solidFill>
              <a:latin typeface="Arial" panose="020B0604020202020204" pitchFamily="34" charset="0"/>
              <a:ea typeface="微软雅黑" pitchFamily="34" charset="-122"/>
              <a:sym typeface="Arial" panose="020B0604020202020204" pitchFamily="34" charset="0"/>
            </a:endParaRPr>
          </a:p>
        </p:txBody>
      </p:sp>
      <p:grpSp>
        <p:nvGrpSpPr>
          <p:cNvPr id="959" name="组合 958"/>
          <p:cNvGrpSpPr/>
          <p:nvPr/>
        </p:nvGrpSpPr>
        <p:grpSpPr>
          <a:xfrm>
            <a:off x="531271" y="3106087"/>
            <a:ext cx="2982615" cy="2542351"/>
            <a:chOff x="3542401" y="2522681"/>
            <a:chExt cx="2982615" cy="2542352"/>
          </a:xfrm>
        </p:grpSpPr>
        <p:sp>
          <p:nvSpPr>
            <p:cNvPr id="960" name="椭圆 959"/>
            <p:cNvSpPr/>
            <p:nvPr/>
          </p:nvSpPr>
          <p:spPr bwMode="auto">
            <a:xfrm>
              <a:off x="3936244" y="2522681"/>
              <a:ext cx="2588772" cy="2542352"/>
            </a:xfrm>
            <a:prstGeom prst="ellipse">
              <a:avLst/>
            </a:prstGeom>
            <a:noFill/>
            <a:ln w="19050" cap="flat" cmpd="sng" algn="ctr">
              <a:solidFill>
                <a:srgbClr val="0C0CB4"/>
              </a:solidFill>
              <a:prstDash val="solid"/>
              <a:round/>
              <a:headEnd type="none" w="med" len="med"/>
              <a:tailEnd type="none" w="med" len="med"/>
            </a:ln>
            <a:scene3d>
              <a:camera prst="orthographicFront"/>
              <a:lightRig rig="threePt" dir="t"/>
            </a:scene3d>
            <a:sp3d>
              <a:bevelT prst="angle"/>
            </a:sp3d>
          </p:spPr>
          <p:txBody>
            <a:bodyPr vert="horz" wrap="square" lIns="91440" tIns="45720" rIns="91440" bIns="45720" numCol="1" rtlCol="0" anchor="t" anchorCtr="0" compatLnSpc="1"/>
            <a:lstStyle/>
            <a:p>
              <a:pPr defTabSz="913734"/>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61" name="矩形 960"/>
            <p:cNvSpPr/>
            <p:nvPr/>
          </p:nvSpPr>
          <p:spPr bwMode="auto">
            <a:xfrm rot="3574626">
              <a:off x="3659818" y="4314644"/>
              <a:ext cx="443252" cy="67808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lstStyle/>
            <a:p>
              <a:pPr defTabSz="913734"/>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强效</a:t>
              </a:r>
            </a:p>
          </p:txBody>
        </p:sp>
        <p:sp>
          <p:nvSpPr>
            <p:cNvPr id="962" name="椭圆 961"/>
            <p:cNvSpPr/>
            <p:nvPr/>
          </p:nvSpPr>
          <p:spPr bwMode="auto">
            <a:xfrm>
              <a:off x="4108440" y="2704989"/>
              <a:ext cx="2244379" cy="2279198"/>
            </a:xfrm>
            <a:prstGeom prst="ellipse">
              <a:avLst/>
            </a:prstGeom>
            <a:noFill/>
            <a:ln w="28575" cap="flat" cmpd="sng" algn="ctr">
              <a:solidFill>
                <a:srgbClr val="0C0CB4"/>
              </a:solidFill>
              <a:prstDash val="solid"/>
              <a:round/>
              <a:headEnd type="none" w="med" len="med"/>
              <a:tailEnd type="none" w="med" len="med"/>
            </a:ln>
          </p:spPr>
          <p:txBody>
            <a:bodyPr vert="horz" wrap="square" lIns="91440" tIns="45720" rIns="91440" bIns="45720" numCol="1" rtlCol="0" anchor="t" anchorCtr="0" compatLnSpc="1"/>
            <a:lstStyle/>
            <a:p>
              <a:pPr defTabSz="913734"/>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63" name="组合 962"/>
          <p:cNvGrpSpPr/>
          <p:nvPr/>
        </p:nvGrpSpPr>
        <p:grpSpPr>
          <a:xfrm>
            <a:off x="8380507" y="2871363"/>
            <a:ext cx="2729079" cy="1888107"/>
            <a:chOff x="3936244" y="2522681"/>
            <a:chExt cx="3266014" cy="2542352"/>
          </a:xfrm>
        </p:grpSpPr>
        <p:sp>
          <p:nvSpPr>
            <p:cNvPr id="964" name="椭圆 963"/>
            <p:cNvSpPr/>
            <p:nvPr/>
          </p:nvSpPr>
          <p:spPr bwMode="auto">
            <a:xfrm>
              <a:off x="3936244" y="2522681"/>
              <a:ext cx="2588772" cy="2542352"/>
            </a:xfrm>
            <a:prstGeom prst="ellipse">
              <a:avLst/>
            </a:prstGeom>
            <a:noFill/>
            <a:ln w="19050" cap="flat" cmpd="sng" algn="ctr">
              <a:solidFill>
                <a:srgbClr val="0C0CB4"/>
              </a:solidFill>
              <a:prstDash val="solid"/>
              <a:round/>
              <a:headEnd type="none" w="med" len="med"/>
              <a:tailEnd type="none" w="med" len="med"/>
            </a:ln>
            <a:scene3d>
              <a:camera prst="orthographicFront"/>
              <a:lightRig rig="threePt" dir="t"/>
            </a:scene3d>
            <a:sp3d>
              <a:bevelT prst="angle"/>
            </a:sp3d>
          </p:spPr>
          <p:txBody>
            <a:bodyPr vert="horz" wrap="square" lIns="91440" tIns="45720" rIns="91440" bIns="45720" numCol="1" rtlCol="0" anchor="t" anchorCtr="0" compatLnSpc="1"/>
            <a:lstStyle/>
            <a:p>
              <a:pPr defTabSz="913734"/>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65" name="矩形 964"/>
            <p:cNvSpPr/>
            <p:nvPr/>
          </p:nvSpPr>
          <p:spPr bwMode="auto">
            <a:xfrm rot="1628445">
              <a:off x="6302428" y="4379697"/>
              <a:ext cx="899830" cy="528914"/>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lstStyle/>
            <a:p>
              <a:pPr defTabSz="913734"/>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持久</a:t>
              </a:r>
            </a:p>
          </p:txBody>
        </p:sp>
        <p:sp>
          <p:nvSpPr>
            <p:cNvPr id="966" name="椭圆 965"/>
            <p:cNvSpPr/>
            <p:nvPr/>
          </p:nvSpPr>
          <p:spPr bwMode="auto">
            <a:xfrm>
              <a:off x="4108440" y="2704989"/>
              <a:ext cx="2244379" cy="2279198"/>
            </a:xfrm>
            <a:prstGeom prst="ellipse">
              <a:avLst/>
            </a:prstGeom>
            <a:noFill/>
            <a:ln w="28575" cap="flat" cmpd="sng" algn="ctr">
              <a:solidFill>
                <a:srgbClr val="0C0CB4"/>
              </a:solidFill>
              <a:prstDash val="solid"/>
              <a:round/>
              <a:headEnd type="none" w="med" len="med"/>
              <a:tailEnd type="none" w="med" len="med"/>
            </a:ln>
          </p:spPr>
          <p:txBody>
            <a:bodyPr vert="horz" wrap="square" lIns="91440" tIns="45720" rIns="91440" bIns="45720" numCol="1" rtlCol="0" anchor="t" anchorCtr="0" compatLnSpc="1"/>
            <a:lstStyle/>
            <a:p>
              <a:pPr defTabSz="913734"/>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 name="标题 1"/>
          <p:cNvSpPr>
            <a:spLocks noGrp="1"/>
          </p:cNvSpPr>
          <p:nvPr>
            <p:ph type="title"/>
          </p:nvPr>
        </p:nvSpPr>
        <p:spPr>
          <a:xfrm>
            <a:off x="230115" y="328174"/>
            <a:ext cx="10972800" cy="381575"/>
          </a:xfrm>
        </p:spPr>
        <p:txBody>
          <a:bodyPr>
            <a:noAutofit/>
          </a:bodyPr>
          <a:lstStyle/>
          <a:p>
            <a:pPr fontAlgn="base">
              <a:spcAft>
                <a:spcPct val="0"/>
              </a:spcAft>
            </a:pPr>
            <a:r>
              <a:rPr lang="en-US" altLang="zh-CN" sz="2800" b="1" dirty="0" err="1">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eXalt</a:t>
            </a:r>
            <a:r>
              <a:rPr lang="en-US" altLang="zh-CN"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 3 </a:t>
            </a:r>
            <a:r>
              <a:rPr lang="zh-CN" altLang="en-US"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研究次要终点研究结果</a:t>
            </a:r>
          </a:p>
        </p:txBody>
      </p:sp>
    </p:spTree>
    <p:extLst>
      <p:ext uri="{BB962C8B-B14F-4D97-AF65-F5344CB8AC3E}">
        <p14:creationId xmlns:p14="http://schemas.microsoft.com/office/powerpoint/2010/main" val="3173902708"/>
      </p:ext>
    </p:extLst>
  </p:cSld>
  <p:clrMapOvr>
    <a:masterClrMapping/>
  </p:clrMapOvr>
  <mc:AlternateContent xmlns:mc="http://schemas.openxmlformats.org/markup-compatibility/2006" xmlns:p14="http://schemas.microsoft.com/office/powerpoint/2010/main">
    <mc:Choice Requires="p14">
      <p:transition p14:dur="0" advTm="7000"/>
    </mc:Choice>
    <mc:Fallback xmlns:a14="http://schemas.microsoft.com/office/drawing/2010/main" xmlns:a16="http://schemas.microsoft.com/office/drawing/2014/main" xmlns="">
      <p:transition advTm="7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6397487" y="6010304"/>
            <a:ext cx="5794513" cy="246217"/>
          </a:xfrm>
          <a:prstGeom prst="rect">
            <a:avLst/>
          </a:prstGeom>
        </p:spPr>
        <p:txBody>
          <a:bodyPr wrap="square" lIns="91424" tIns="45718" rIns="91424" bIns="45718">
            <a:spAutoFit/>
          </a:bodyPr>
          <a:lstStyle/>
          <a:p>
            <a:pPr algn="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WU Y, et al. 2020WCLC Abstract  FP14. 12.</a:t>
            </a:r>
          </a:p>
        </p:txBody>
      </p:sp>
      <p:sp>
        <p:nvSpPr>
          <p:cNvPr id="726" name="矩形 725"/>
          <p:cNvSpPr/>
          <p:nvPr/>
        </p:nvSpPr>
        <p:spPr>
          <a:xfrm>
            <a:off x="226899" y="676703"/>
            <a:ext cx="11842071" cy="759178"/>
          </a:xfrm>
          <a:prstGeom prst="rect">
            <a:avLst/>
          </a:prstGeom>
        </p:spPr>
        <p:txBody>
          <a:bodyPr wrap="square" lIns="91424" tIns="45718" rIns="91424" bIns="45718">
            <a:spAutoFit/>
          </a:bodyPr>
          <a:lstStyle/>
          <a:p>
            <a:pPr algn="ctr">
              <a:lnSpc>
                <a:spcPts val="2300"/>
              </a:lnSpc>
              <a:spcAft>
                <a:spcPts val="600"/>
              </a:spcAft>
            </a:pPr>
            <a:r>
              <a:rPr lang="zh-CN" altLang="en-US" sz="2000" b="1" dirty="0">
                <a:latin typeface="Arial" panose="020B0604020202020204" pitchFamily="34" charset="0"/>
                <a:ea typeface="微软雅黑" pitchFamily="34" charset="-122"/>
                <a:sym typeface="Arial" panose="020B0604020202020204" pitchFamily="34" charset="0"/>
              </a:rPr>
              <a:t>以克唑替尼为对照组的</a:t>
            </a:r>
            <a:r>
              <a:rPr lang="en-US" altLang="zh-CN" sz="2000" b="1" dirty="0">
                <a:latin typeface="Arial" panose="020B0604020202020204" pitchFamily="34" charset="0"/>
                <a:ea typeface="微软雅黑" pitchFamily="34" charset="-122"/>
                <a:sym typeface="Arial" panose="020B0604020202020204" pitchFamily="34" charset="0"/>
              </a:rPr>
              <a:t>ALK TKI</a:t>
            </a:r>
            <a:r>
              <a:rPr lang="zh-CN" altLang="en-US" sz="2000" b="1" dirty="0">
                <a:latin typeface="Arial" panose="020B0604020202020204" pitchFamily="34" charset="0"/>
                <a:ea typeface="微软雅黑" pitchFamily="34" charset="-122"/>
                <a:sym typeface="Arial" panose="020B0604020202020204" pitchFamily="34" charset="0"/>
              </a:rPr>
              <a:t>一线研究中</a:t>
            </a:r>
            <a:endParaRPr lang="en-US" altLang="zh-CN" sz="2000" b="1" dirty="0">
              <a:latin typeface="Arial" panose="020B0604020202020204" pitchFamily="34" charset="0"/>
              <a:ea typeface="微软雅黑" pitchFamily="34" charset="-122"/>
              <a:sym typeface="Arial" panose="020B0604020202020204" pitchFamily="34" charset="0"/>
            </a:endParaRPr>
          </a:p>
          <a:p>
            <a:pPr algn="ctr">
              <a:lnSpc>
                <a:spcPts val="2300"/>
              </a:lnSpc>
              <a:spcAft>
                <a:spcPts val="600"/>
              </a:spcAft>
            </a:pPr>
            <a:r>
              <a:rPr lang="zh-CN" altLang="en-US" sz="2000" b="1" dirty="0">
                <a:latin typeface="Arial" panose="020B0604020202020204" pitchFamily="34" charset="0"/>
                <a:ea typeface="微软雅黑" pitchFamily="34" charset="-122"/>
                <a:sym typeface="Arial" panose="020B0604020202020204" pitchFamily="34" charset="0"/>
              </a:rPr>
              <a:t>恩沙替尼最常见的不良反应为</a:t>
            </a:r>
            <a:r>
              <a:rPr lang="zh-CN" altLang="en-US" sz="2000" b="1" dirty="0">
                <a:solidFill>
                  <a:schemeClr val="accent2">
                    <a:lumMod val="75000"/>
                  </a:schemeClr>
                </a:solidFill>
                <a:latin typeface="Arial" panose="020B0604020202020204" pitchFamily="34" charset="0"/>
                <a:ea typeface="微软雅黑" pitchFamily="34" charset="-122"/>
                <a:sym typeface="Arial" panose="020B0604020202020204" pitchFamily="34" charset="0"/>
              </a:rPr>
              <a:t>一过性药疹，易发现，易处理</a:t>
            </a:r>
            <a:r>
              <a:rPr lang="zh-CN" altLang="en-US" sz="2000" b="1" dirty="0">
                <a:latin typeface="Arial" panose="020B0604020202020204" pitchFamily="34" charset="0"/>
                <a:ea typeface="微软雅黑" pitchFamily="34" charset="-122"/>
                <a:sym typeface="Arial" panose="020B0604020202020204" pitchFamily="34" charset="0"/>
              </a:rPr>
              <a:t>，安全耐受性良好</a:t>
            </a:r>
          </a:p>
        </p:txBody>
      </p:sp>
      <p:pic>
        <p:nvPicPr>
          <p:cNvPr id="24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2" t="1526"/>
          <a:stretch/>
        </p:blipFill>
        <p:spPr bwMode="auto">
          <a:xfrm>
            <a:off x="2075217" y="1560507"/>
            <a:ext cx="8145433" cy="419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9" name="组合 248"/>
          <p:cNvGrpSpPr/>
          <p:nvPr/>
        </p:nvGrpSpPr>
        <p:grpSpPr>
          <a:xfrm>
            <a:off x="7004692" y="3771665"/>
            <a:ext cx="1675423" cy="1168079"/>
            <a:chOff x="3936244" y="2522681"/>
            <a:chExt cx="3266014" cy="2542352"/>
          </a:xfrm>
        </p:grpSpPr>
        <p:sp>
          <p:nvSpPr>
            <p:cNvPr id="250" name="椭圆 249"/>
            <p:cNvSpPr/>
            <p:nvPr/>
          </p:nvSpPr>
          <p:spPr bwMode="auto">
            <a:xfrm>
              <a:off x="3936244" y="2522681"/>
              <a:ext cx="2588772" cy="2542352"/>
            </a:xfrm>
            <a:prstGeom prst="ellipse">
              <a:avLst/>
            </a:prstGeom>
            <a:noFill/>
            <a:ln w="19050" cap="flat" cmpd="sng" algn="ctr">
              <a:solidFill>
                <a:srgbClr val="FF0000"/>
              </a:solidFill>
              <a:prstDash val="solid"/>
              <a:round/>
              <a:headEnd type="none" w="med" len="med"/>
              <a:tailEnd type="none" w="med" len="med"/>
            </a:ln>
            <a:scene3d>
              <a:camera prst="orthographicFront"/>
              <a:lightRig rig="threePt" dir="t"/>
            </a:scene3d>
            <a:sp3d>
              <a:bevelT prst="angle"/>
            </a:sp3d>
          </p:spPr>
          <p:txBody>
            <a:bodyPr vert="horz" wrap="square" lIns="91440" tIns="45720" rIns="91440" bIns="45720" numCol="1" rtlCol="0" anchor="t" anchorCtr="0" compatLnSpc="1"/>
            <a:lstStyle/>
            <a:p>
              <a:pPr defTabSz="913734"/>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1" name="矩形 250"/>
            <p:cNvSpPr/>
            <p:nvPr/>
          </p:nvSpPr>
          <p:spPr bwMode="auto">
            <a:xfrm rot="1628445">
              <a:off x="6302428" y="4379697"/>
              <a:ext cx="899830" cy="528914"/>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lstStyle/>
            <a:p>
              <a:pPr defTabSz="913734"/>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 name="椭圆 251"/>
            <p:cNvSpPr/>
            <p:nvPr/>
          </p:nvSpPr>
          <p:spPr bwMode="auto">
            <a:xfrm>
              <a:off x="4108440" y="2704989"/>
              <a:ext cx="2244379" cy="2279198"/>
            </a:xfrm>
            <a:prstGeom prst="ellipse">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defTabSz="913734"/>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253"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00" b="90000" l="6250" r="90000">
                        <a14:foregroundMark x1="32500" y1="13000" x2="28000" y2="17333"/>
                      </a14:backgroundRemoval>
                    </a14:imgEffect>
                  </a14:imgLayer>
                </a14:imgProps>
              </a:ext>
              <a:ext uri="{28A0092B-C50C-407E-A947-70E740481C1C}">
                <a14:useLocalDpi xmlns:a14="http://schemas.microsoft.com/office/drawing/2010/main" val="0"/>
              </a:ext>
            </a:extLst>
          </a:blip>
          <a:srcRect/>
          <a:stretch>
            <a:fillRect/>
          </a:stretch>
        </p:blipFill>
        <p:spPr bwMode="auto">
          <a:xfrm rot="813220">
            <a:off x="9670973" y="3782249"/>
            <a:ext cx="1339997" cy="1004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a:xfrm>
            <a:off x="226899" y="291753"/>
            <a:ext cx="10972800" cy="520647"/>
          </a:xfrm>
        </p:spPr>
        <p:txBody>
          <a:bodyPr>
            <a:noAutofit/>
          </a:bodyPr>
          <a:lstStyle/>
          <a:p>
            <a:pPr fontAlgn="base">
              <a:spcAft>
                <a:spcPct val="0"/>
              </a:spcAft>
            </a:pPr>
            <a:r>
              <a:rPr lang="en-US" altLang="zh-CN" sz="2800" b="1" dirty="0" err="1">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eXalt</a:t>
            </a:r>
            <a:r>
              <a:rPr lang="en-US" altLang="zh-CN"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 3</a:t>
            </a:r>
            <a:r>
              <a:rPr lang="zh-CN" altLang="en-US"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：安全性分析</a:t>
            </a:r>
          </a:p>
        </p:txBody>
      </p:sp>
    </p:spTree>
    <p:extLst>
      <p:ext uri="{BB962C8B-B14F-4D97-AF65-F5344CB8AC3E}">
        <p14:creationId xmlns:p14="http://schemas.microsoft.com/office/powerpoint/2010/main" val="3335881041"/>
      </p:ext>
    </p:extLst>
  </p:cSld>
  <p:clrMapOvr>
    <a:masterClrMapping/>
  </p:clrMapOvr>
  <mc:AlternateContent xmlns:mc="http://schemas.openxmlformats.org/markup-compatibility/2006" xmlns:p14="http://schemas.microsoft.com/office/powerpoint/2010/main">
    <mc:Choice Requires="p14">
      <p:transition p14:dur="0" advTm="7000"/>
    </mc:Choice>
    <mc:Fallback xmlns:a14="http://schemas.microsoft.com/office/drawing/2010/main" xmlns="">
      <p:transition advTm="7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3655" y="335893"/>
            <a:ext cx="11120145" cy="492443"/>
          </a:xfrm>
          <a:prstGeom prst="rect">
            <a:avLst/>
          </a:prstGeom>
          <a:noFill/>
        </p:spPr>
        <p:txBody>
          <a:bodyPr wrap="square" lIns="121914" tIns="60957" rIns="121914" bIns="60957" rtlCol="0" anchor="ctr">
            <a:noAutofit/>
          </a:bodyPr>
          <a:lstStyle/>
          <a:p>
            <a:pPr fontAlgn="base">
              <a:lnSpc>
                <a:spcPct val="90000"/>
              </a:lnSpc>
              <a:spcBef>
                <a:spcPct val="0"/>
              </a:spcBef>
              <a:spcAft>
                <a:spcPct val="0"/>
              </a:spcAft>
            </a:pPr>
            <a:r>
              <a:rPr lang="en-US" altLang="zh-CN"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2021</a:t>
            </a:r>
            <a:r>
              <a:rPr lang="zh-CN" altLang="en-US"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年</a:t>
            </a:r>
            <a:r>
              <a:rPr lang="en-US" altLang="zh-CN"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7</a:t>
            </a:r>
            <a:r>
              <a:rPr lang="zh-CN" altLang="en-US"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月恩沙替尼一线适应症</a:t>
            </a:r>
            <a:r>
              <a:rPr lang="en-US" altLang="zh-CN"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NMPA</a:t>
            </a:r>
            <a:r>
              <a:rPr lang="zh-CN" altLang="en-US"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纳入优先审评名单</a:t>
            </a:r>
            <a:endParaRPr lang="en-US" altLang="zh-CN"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15" r="8324"/>
          <a:stretch/>
        </p:blipFill>
        <p:spPr bwMode="auto">
          <a:xfrm>
            <a:off x="1411703" y="1241435"/>
            <a:ext cx="9321148" cy="40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33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548" y="406355"/>
            <a:ext cx="10515600" cy="648512"/>
          </a:xfrm>
        </p:spPr>
        <p:txBody>
          <a:bodyPr>
            <a:normAutofit/>
          </a:bodyPr>
          <a:lstStyle/>
          <a:p>
            <a:r>
              <a:rPr lang="zh-CN" altLang="en-US" sz="3200"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结论</a:t>
            </a:r>
          </a:p>
        </p:txBody>
      </p:sp>
      <p:sp>
        <p:nvSpPr>
          <p:cNvPr id="7" name="矩形 6"/>
          <p:cNvSpPr/>
          <p:nvPr/>
        </p:nvSpPr>
        <p:spPr>
          <a:xfrm>
            <a:off x="2595716" y="1480760"/>
            <a:ext cx="80919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eXalt</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 3 </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证明恩沙替尼在</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PFS</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获益方面可以与阿来替尼比肩伯仲</a:t>
            </a:r>
          </a:p>
        </p:txBody>
      </p:sp>
      <p:sp>
        <p:nvSpPr>
          <p:cNvPr id="8" name="矩形 7"/>
          <p:cNvSpPr/>
          <p:nvPr/>
        </p:nvSpPr>
        <p:spPr>
          <a:xfrm>
            <a:off x="2595716" y="2808738"/>
            <a:ext cx="8239432" cy="1096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eXalt</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 3 </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证明恩沙替尼</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CNS</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疗效确切，在未伴有脑转移患者中可以显著延迟脑转移发生，为一线患者提供更优质的生存获益，这在慢病化的</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ALK</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阳性</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NSCLC</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患者中尤为关键</a:t>
            </a:r>
          </a:p>
        </p:txBody>
      </p:sp>
      <p:sp>
        <p:nvSpPr>
          <p:cNvPr id="11" name="矩形 10"/>
          <p:cNvSpPr/>
          <p:nvPr/>
        </p:nvSpPr>
        <p:spPr>
          <a:xfrm>
            <a:off x="2595716" y="3905661"/>
            <a:ext cx="8239432" cy="1685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dirty="0" err="1">
                <a:solidFill>
                  <a:prstClr val="black"/>
                </a:solidFill>
                <a:latin typeface="Arial" panose="020B0604020202020204" pitchFamily="34" charset="0"/>
                <a:ea typeface="微软雅黑" panose="020B0503020204020204" pitchFamily="34" charset="-122"/>
                <a:sym typeface="Arial" panose="020B0604020202020204" pitchFamily="34" charset="0"/>
              </a:rPr>
              <a:t>eXalt</a:t>
            </a:r>
            <a:r>
              <a:rPr lang="en-US" altLang="zh-CN" dirty="0">
                <a:solidFill>
                  <a:prstClr val="black"/>
                </a:solidFill>
                <a:latin typeface="Arial" panose="020B0604020202020204" pitchFamily="34" charset="0"/>
                <a:ea typeface="微软雅黑" panose="020B0503020204020204" pitchFamily="34" charset="-122"/>
                <a:sym typeface="Arial" panose="020B0604020202020204" pitchFamily="34" charset="0"/>
              </a:rPr>
              <a:t> 3</a:t>
            </a:r>
            <a:r>
              <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rPr>
              <a:t>研究证明恩沙替尼安全耐受性良好，常见不良反应仅为一过性药疹。易发现易处理，在长期的带瘤生存中具有良好的顺应性。</a:t>
            </a:r>
            <a:r>
              <a:rPr lang="en-US" altLang="zh-CN" dirty="0">
                <a:solidFill>
                  <a:prstClr val="black"/>
                </a:solidFill>
                <a:latin typeface="Arial" panose="020B0604020202020204" pitchFamily="34" charset="0"/>
                <a:ea typeface="微软雅黑" panose="020B0503020204020204" pitchFamily="34" charset="-122"/>
                <a:sym typeface="Arial" panose="020B0604020202020204" pitchFamily="34" charset="0"/>
              </a:rPr>
              <a:t> </a:t>
            </a:r>
          </a:p>
        </p:txBody>
      </p:sp>
      <p:sp>
        <p:nvSpPr>
          <p:cNvPr id="3" name="矩形 2"/>
          <p:cNvSpPr/>
          <p:nvPr/>
        </p:nvSpPr>
        <p:spPr>
          <a:xfrm>
            <a:off x="1870364" y="1480760"/>
            <a:ext cx="9424554" cy="105462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1870364" y="2771709"/>
            <a:ext cx="9424554" cy="11709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1870364" y="4221154"/>
            <a:ext cx="9424554" cy="105462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椭圆 3"/>
          <p:cNvSpPr/>
          <p:nvPr/>
        </p:nvSpPr>
        <p:spPr>
          <a:xfrm>
            <a:off x="1574223" y="1753493"/>
            <a:ext cx="592282" cy="509155"/>
          </a:xfrm>
          <a:prstGeom prst="ellipse">
            <a:avLst/>
          </a:prstGeom>
          <a:solidFill>
            <a:srgbClr val="11288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b="1" dirty="0">
                <a:latin typeface="Arial" panose="020B0604020202020204" pitchFamily="34" charset="0"/>
                <a:ea typeface="微软雅黑" pitchFamily="34" charset="-122"/>
                <a:sym typeface="Arial" panose="020B0604020202020204" pitchFamily="34" charset="0"/>
              </a:rPr>
              <a:t>1</a:t>
            </a:r>
            <a:endParaRPr lang="zh-CN" altLang="en-US" b="1" dirty="0">
              <a:latin typeface="Arial" panose="020B0604020202020204" pitchFamily="34" charset="0"/>
              <a:ea typeface="微软雅黑" pitchFamily="34" charset="-122"/>
              <a:sym typeface="Arial" panose="020B0604020202020204" pitchFamily="34" charset="0"/>
            </a:endParaRPr>
          </a:p>
        </p:txBody>
      </p:sp>
      <p:sp>
        <p:nvSpPr>
          <p:cNvPr id="13" name="椭圆 12"/>
          <p:cNvSpPr/>
          <p:nvPr/>
        </p:nvSpPr>
        <p:spPr>
          <a:xfrm>
            <a:off x="1522269" y="3102621"/>
            <a:ext cx="592282" cy="509155"/>
          </a:xfrm>
          <a:prstGeom prst="ellipse">
            <a:avLst/>
          </a:prstGeom>
          <a:solidFill>
            <a:srgbClr val="11288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b="1" dirty="0">
                <a:latin typeface="Arial" panose="020B0604020202020204" pitchFamily="34" charset="0"/>
                <a:ea typeface="微软雅黑" pitchFamily="34" charset="-122"/>
                <a:sym typeface="Arial" panose="020B0604020202020204" pitchFamily="34" charset="0"/>
              </a:rPr>
              <a:t>2</a:t>
            </a:r>
            <a:endParaRPr lang="zh-CN" altLang="en-US" b="1" dirty="0">
              <a:latin typeface="Arial" panose="020B0604020202020204" pitchFamily="34" charset="0"/>
              <a:ea typeface="微软雅黑" pitchFamily="34" charset="-122"/>
              <a:sym typeface="Arial" panose="020B0604020202020204" pitchFamily="34" charset="0"/>
            </a:endParaRPr>
          </a:p>
        </p:txBody>
      </p:sp>
      <p:sp>
        <p:nvSpPr>
          <p:cNvPr id="14" name="椭圆 13"/>
          <p:cNvSpPr/>
          <p:nvPr/>
        </p:nvSpPr>
        <p:spPr>
          <a:xfrm>
            <a:off x="1537855" y="4493887"/>
            <a:ext cx="592282" cy="509155"/>
          </a:xfrm>
          <a:prstGeom prst="ellipse">
            <a:avLst/>
          </a:prstGeom>
          <a:solidFill>
            <a:srgbClr val="11288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b="1" dirty="0">
                <a:latin typeface="Arial" panose="020B0604020202020204" pitchFamily="34" charset="0"/>
                <a:ea typeface="微软雅黑" pitchFamily="34" charset="-122"/>
                <a:sym typeface="Arial" panose="020B0604020202020204" pitchFamily="34" charset="0"/>
              </a:rPr>
              <a:t>3</a:t>
            </a:r>
            <a:endParaRPr lang="zh-CN" altLang="en-US" b="1" dirty="0">
              <a:latin typeface="Arial" panose="020B0604020202020204" pitchFamily="34" charset="0"/>
              <a:ea typeface="微软雅黑" pitchFamily="34" charset="-122"/>
              <a:sym typeface="Arial" panose="020B0604020202020204" pitchFamily="34" charset="0"/>
            </a:endParaRPr>
          </a:p>
        </p:txBody>
      </p:sp>
    </p:spTree>
    <p:extLst>
      <p:ext uri="{BB962C8B-B14F-4D97-AF65-F5344CB8AC3E}">
        <p14:creationId xmlns:p14="http://schemas.microsoft.com/office/powerpoint/2010/main" val="286919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05492" y="1623237"/>
            <a:ext cx="10809328" cy="2665228"/>
          </a:xfrm>
          <a:prstGeom prst="rect">
            <a:avLst/>
          </a:prstGeom>
        </p:spPr>
        <p:txBody>
          <a:bodyPr anchor="ctr">
            <a:noAutofit/>
          </a:bodyPr>
          <a:lstStyle>
            <a:lvl1pPr algn="l" defTabSz="914400" rtl="0" eaLnBrk="1" latinLnBrk="0" hangingPunct="1">
              <a:lnSpc>
                <a:spcPct val="90000"/>
              </a:lnSpc>
              <a:spcBef>
                <a:spcPct val="0"/>
              </a:spcBef>
              <a:buNone/>
              <a:defRPr lang="zh-CN" altLang="en-US" sz="2400" b="1" kern="1200" dirty="0">
                <a:solidFill>
                  <a:srgbClr val="004795"/>
                </a:solidFill>
                <a:latin typeface="微软雅黑" panose="020B0503020204020204" pitchFamily="34" charset="-122"/>
                <a:ea typeface="微软雅黑" panose="020B0503020204020204" pitchFamily="34" charset="-122"/>
                <a:cs typeface="+mn-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LORLATINIB FOR PREVIOUSLY TREATED ALK-POSITIVE ADVANCED NON-SMALL CELL LUNG CANCER (NSCLC): PRIMARY EFFICACY AND SAFETY DATA FROM A PHASE 2 STUDY IN CHINA</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altLang="zh-CN" b="1" i="0" u="none" strike="noStrike" kern="1200" cap="none" spc="0" normalizeH="0" baseline="0" noProof="0" dirty="0">
                <a:ln>
                  <a:noFill/>
                </a:ln>
                <a:solidFill>
                  <a:srgbClr val="0C2657"/>
                </a:solidFill>
                <a:effectLst/>
                <a:uLnTx/>
                <a:uFillTx/>
                <a:latin typeface="Arial" panose="020B0604020202020204" pitchFamily="34" charset="0"/>
                <a:cs typeface="Arial" panose="020B0604020202020204" pitchFamily="34" charset="0"/>
                <a:sym typeface="Arial" panose="020B0604020202020204" pitchFamily="34" charset="0"/>
              </a:rPr>
            </a:b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劳拉替尼用于既往治疗过的 </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ALK </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阳性晚期 </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NSCLC</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：来自中国 </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2 </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期研究的主要疗效和安全性数据</a:t>
            </a:r>
          </a:p>
        </p:txBody>
      </p:sp>
      <p:sp>
        <p:nvSpPr>
          <p:cNvPr id="6" name="文本框 5"/>
          <p:cNvSpPr txBox="1"/>
          <p:nvPr/>
        </p:nvSpPr>
        <p:spPr>
          <a:xfrm>
            <a:off x="905492" y="1161572"/>
            <a:ext cx="116089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P45.08</a:t>
            </a:r>
          </a:p>
        </p:txBody>
      </p:sp>
      <p:sp>
        <p:nvSpPr>
          <p:cNvPr id="3" name="矩形 2"/>
          <p:cNvSpPr/>
          <p:nvPr/>
        </p:nvSpPr>
        <p:spPr>
          <a:xfrm>
            <a:off x="905492" y="4490769"/>
            <a:ext cx="10643776" cy="553998"/>
          </a:xfrm>
          <a:prstGeom prst="rect">
            <a:avLst/>
          </a:prstGeom>
        </p:spPr>
        <p:txBody>
          <a:bodyPr>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Hiroshige Yoshioka,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Toyoaki</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Hida,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Hiroshi Nokihara,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Masahiro Morise,</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Young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Hak</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Kim,</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Koichi Azuma,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Takashi Seto,</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 </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Yuichi Takiguchi,</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Makoto Nishio,</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 </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Toru Kumagai,</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Katsuyuki</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Hotta,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Satoshi Watanabe,</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Koichi Goto,</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13</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Miyako</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Satouchi,</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14</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Toshiyuki Kozuki,</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15</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Kazuhiko Nakagawa,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16</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Tetsuya Mitsudomi,</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17</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Nobuyuki Yamamoto,</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18</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Takuya Yoshimoto,</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19</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Tomohide Tamura</a:t>
            </a:r>
            <a:r>
              <a:rPr kumimoji="0" lang="en-US" altLang="zh-CN"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a:t>
            </a:r>
            <a:endParaRPr kumimoji="0" lang="zh-CN" altLang="en-US"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4">
            <a:extLst>
              <a:ext uri="{FF2B5EF4-FFF2-40B4-BE49-F238E27FC236}">
                <a16:creationId xmlns:a16="http://schemas.microsoft.com/office/drawing/2014/main" id="{E980E4F6-5E59-4793-AE6A-310EA7BF0BAD}"/>
              </a:ext>
            </a:extLst>
          </p:cNvPr>
          <p:cNvSpPr txBox="1">
            <a:spLocks noChangeArrowheads="1"/>
          </p:cNvSpPr>
          <p:nvPr/>
        </p:nvSpPr>
        <p:spPr bwMode="auto">
          <a:xfrm>
            <a:off x="165132" y="303604"/>
            <a:ext cx="6208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 typeface="Arial" panose="020B0604020202020204" pitchFamily="34" charset="0"/>
              <a:buNone/>
              <a:defRPr sz="2800" b="1">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3200" i="1" dirty="0">
                <a:solidFill>
                  <a:schemeClr val="accent2">
                    <a:lumMod val="75000"/>
                  </a:schemeClr>
                </a:solidFill>
                <a:latin typeface="Arial" panose="020B0604020202020204" pitchFamily="34" charset="0"/>
                <a:sym typeface="Arial" panose="020B0604020202020204" pitchFamily="34" charset="0"/>
              </a:rPr>
              <a:t>ALK</a:t>
            </a:r>
            <a:r>
              <a:rPr lang="en-US" altLang="zh-CN" sz="3200" dirty="0">
                <a:solidFill>
                  <a:schemeClr val="accent2">
                    <a:lumMod val="75000"/>
                  </a:schemeClr>
                </a:solidFill>
                <a:latin typeface="Arial" panose="020B0604020202020204" pitchFamily="34" charset="0"/>
                <a:sym typeface="Arial" panose="020B0604020202020204" pitchFamily="34" charset="0"/>
              </a:rPr>
              <a:t>-TKI</a:t>
            </a:r>
            <a:r>
              <a:rPr lang="zh-CN" altLang="en-US" sz="3200" dirty="0">
                <a:solidFill>
                  <a:schemeClr val="accent2">
                    <a:lumMod val="75000"/>
                  </a:schemeClr>
                </a:solidFill>
                <a:latin typeface="Arial" panose="020B0604020202020204" pitchFamily="34" charset="0"/>
                <a:sym typeface="Arial" panose="020B0604020202020204" pitchFamily="34" charset="0"/>
              </a:rPr>
              <a:t>：二线治疗</a:t>
            </a:r>
          </a:p>
        </p:txBody>
      </p:sp>
      <p:sp>
        <p:nvSpPr>
          <p:cNvPr id="7" name="文本框 6">
            <a:extLst>
              <a:ext uri="{FF2B5EF4-FFF2-40B4-BE49-F238E27FC236}">
                <a16:creationId xmlns:a16="http://schemas.microsoft.com/office/drawing/2014/main" id="{1D92B50F-4172-4B4D-AEED-B88AFCD3F395}"/>
              </a:ext>
            </a:extLst>
          </p:cNvPr>
          <p:cNvSpPr txBox="1"/>
          <p:nvPr/>
        </p:nvSpPr>
        <p:spPr>
          <a:xfrm>
            <a:off x="10054876" y="5929358"/>
            <a:ext cx="2137124" cy="246221"/>
          </a:xfrm>
          <a:prstGeom prst="rect">
            <a:avLst/>
          </a:prstGeom>
          <a:noFill/>
        </p:spPr>
        <p:txBody>
          <a:bodyPr wrap="non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1.Lu S, et al. WCLC 2021, P45.08.</a:t>
            </a:r>
          </a:p>
        </p:txBody>
      </p:sp>
    </p:spTree>
    <p:extLst>
      <p:ext uri="{BB962C8B-B14F-4D97-AF65-F5344CB8AC3E}">
        <p14:creationId xmlns:p14="http://schemas.microsoft.com/office/powerpoint/2010/main" val="2853648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054876" y="5949143"/>
            <a:ext cx="2137124" cy="246221"/>
          </a:xfrm>
          <a:prstGeom prst="rect">
            <a:avLst/>
          </a:prstGeom>
          <a:noFill/>
        </p:spPr>
        <p:txBody>
          <a:bodyPr wrap="non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1.Lu S, et al. WCLC 2021, P45.08.</a:t>
            </a:r>
          </a:p>
        </p:txBody>
      </p:sp>
      <p:pic>
        <p:nvPicPr>
          <p:cNvPr id="5" name="图片 4"/>
          <p:cNvPicPr>
            <a:picLocks noChangeAspect="1"/>
          </p:cNvPicPr>
          <p:nvPr/>
        </p:nvPicPr>
        <p:blipFill rotWithShape="1">
          <a:blip r:embed="rId3"/>
          <a:srcRect t="10888"/>
          <a:stretch/>
        </p:blipFill>
        <p:spPr>
          <a:xfrm>
            <a:off x="1046444" y="1497718"/>
            <a:ext cx="9941479" cy="3714362"/>
          </a:xfrm>
          <a:prstGeom prst="rect">
            <a:avLst/>
          </a:prstGeom>
        </p:spPr>
      </p:pic>
      <p:sp>
        <p:nvSpPr>
          <p:cNvPr id="6" name="标题 1">
            <a:extLst>
              <a:ext uri="{FF2B5EF4-FFF2-40B4-BE49-F238E27FC236}">
                <a16:creationId xmlns:a16="http://schemas.microsoft.com/office/drawing/2014/main" id="{19D1D06A-969F-4798-B469-89B482E59EC7}"/>
              </a:ext>
            </a:extLst>
          </p:cNvPr>
          <p:cNvSpPr txBox="1">
            <a:spLocks/>
          </p:cNvSpPr>
          <p:nvPr/>
        </p:nvSpPr>
        <p:spPr>
          <a:xfrm>
            <a:off x="121884" y="318935"/>
            <a:ext cx="1710267" cy="6485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研究设计</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328808C-0759-4966-9FDB-D2FF98A68FD4}"/>
              </a:ext>
            </a:extLst>
          </p:cNvPr>
          <p:cNvPicPr>
            <a:picLocks noChangeAspect="1"/>
          </p:cNvPicPr>
          <p:nvPr/>
        </p:nvPicPr>
        <p:blipFill rotWithShape="1">
          <a:blip r:embed="rId2"/>
          <a:srcRect l="-762" t="-1822" r="762" b="46769"/>
          <a:stretch/>
        </p:blipFill>
        <p:spPr>
          <a:xfrm>
            <a:off x="1354456" y="1451548"/>
            <a:ext cx="9999344" cy="2391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标题 1">
            <a:extLst>
              <a:ext uri="{FF2B5EF4-FFF2-40B4-BE49-F238E27FC236}">
                <a16:creationId xmlns:a16="http://schemas.microsoft.com/office/drawing/2014/main" id="{172F7D97-99FC-4B62-AE1C-73883A16F699}"/>
              </a:ext>
            </a:extLst>
          </p:cNvPr>
          <p:cNvSpPr txBox="1">
            <a:spLocks/>
          </p:cNvSpPr>
          <p:nvPr/>
        </p:nvSpPr>
        <p:spPr>
          <a:xfrm>
            <a:off x="223484" y="390055"/>
            <a:ext cx="3230916" cy="6485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研究结果</a:t>
            </a:r>
          </a:p>
        </p:txBody>
      </p:sp>
      <p:pic>
        <p:nvPicPr>
          <p:cNvPr id="6" name="图片 5">
            <a:extLst>
              <a:ext uri="{FF2B5EF4-FFF2-40B4-BE49-F238E27FC236}">
                <a16:creationId xmlns:a16="http://schemas.microsoft.com/office/drawing/2014/main" id="{A561CEF7-7459-4D9B-9AC1-3F562777610B}"/>
              </a:ext>
            </a:extLst>
          </p:cNvPr>
          <p:cNvPicPr>
            <a:picLocks noChangeAspect="1"/>
          </p:cNvPicPr>
          <p:nvPr/>
        </p:nvPicPr>
        <p:blipFill rotWithShape="1">
          <a:blip r:embed="rId2"/>
          <a:srcRect t="59436" b="8702"/>
          <a:stretch/>
        </p:blipFill>
        <p:spPr>
          <a:xfrm>
            <a:off x="1354456" y="4060379"/>
            <a:ext cx="9999344" cy="1384300"/>
          </a:xfrm>
          <a:prstGeom prst="rect">
            <a:avLst/>
          </a:prstGeom>
        </p:spPr>
      </p:pic>
      <p:sp>
        <p:nvSpPr>
          <p:cNvPr id="7" name="文本框 6">
            <a:extLst>
              <a:ext uri="{FF2B5EF4-FFF2-40B4-BE49-F238E27FC236}">
                <a16:creationId xmlns:a16="http://schemas.microsoft.com/office/drawing/2014/main" id="{819FF6DF-B0DC-4344-8C18-CC085FC54606}"/>
              </a:ext>
            </a:extLst>
          </p:cNvPr>
          <p:cNvSpPr txBox="1"/>
          <p:nvPr/>
        </p:nvSpPr>
        <p:spPr>
          <a:xfrm>
            <a:off x="8839800" y="5878558"/>
            <a:ext cx="3352200" cy="246221"/>
          </a:xfrm>
          <a:prstGeom prst="rect">
            <a:avLst/>
          </a:prstGeom>
          <a:noFill/>
        </p:spPr>
        <p:txBody>
          <a:bodyPr wrap="none" rtlCol="0" anchor="t">
            <a:spAutoFit/>
          </a:bodyPr>
          <a:lstStyle/>
          <a:p>
            <a:pPr algn="l"/>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en-US" altLang="zh-CN" sz="1000" dirty="0">
                <a:latin typeface="Arial" panose="020B0604020202020204" pitchFamily="34" charset="0"/>
                <a:ea typeface="微软雅黑" panose="020B0503020204020204" pitchFamily="34" charset="-122"/>
                <a:sym typeface="Arial" panose="020B0604020202020204" pitchFamily="34" charset="0"/>
              </a:rPr>
              <a:t> </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Solomon BJ, et al. Lancet Oncol. 2018;19:1654-1667</a:t>
            </a:r>
            <a:r>
              <a:rPr lang="en-US" altLang="zh-CN" sz="1000" dirty="0">
                <a:latin typeface="Arial" panose="020B0604020202020204" pitchFamily="34" charset="0"/>
                <a:ea typeface="微软雅黑" panose="020B0503020204020204" pitchFamily="34" charset="-122"/>
                <a:sym typeface="Arial" panose="020B0604020202020204" pitchFamily="34" charset="0"/>
              </a:rPr>
              <a:t>.</a:t>
            </a:r>
            <a:endPar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31542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6CF47E99-F39B-4142-9B3A-FED0A2D8C451}"/>
              </a:ext>
            </a:extLst>
          </p:cNvPr>
          <p:cNvSpPr/>
          <p:nvPr/>
        </p:nvSpPr>
        <p:spPr>
          <a:xfrm>
            <a:off x="243840" y="381492"/>
            <a:ext cx="8927184" cy="584775"/>
          </a:xfrm>
          <a:prstGeom prst="rect">
            <a:avLst/>
          </a:prstGeom>
          <a:noFill/>
          <a:ln w="9525">
            <a:noFill/>
          </a:ln>
        </p:spPr>
        <p:txBody>
          <a:bodyPr wrap="square">
            <a:spAutoFit/>
          </a:bodyPr>
          <a:lstStyle/>
          <a:p>
            <a:pPr fontAlgn="base">
              <a:spcBef>
                <a:spcPct val="0"/>
              </a:spcBef>
              <a:spcAft>
                <a:spcPct val="0"/>
              </a:spcAft>
            </a:pPr>
            <a:r>
              <a:rPr lang="en-US" altLang="zh-CN"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ALK</a:t>
            </a:r>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耐药机制探索</a:t>
            </a:r>
          </a:p>
        </p:txBody>
      </p:sp>
      <p:sp>
        <p:nvSpPr>
          <p:cNvPr id="19" name="文本框 18">
            <a:extLst>
              <a:ext uri="{FF2B5EF4-FFF2-40B4-BE49-F238E27FC236}">
                <a16:creationId xmlns:a16="http://schemas.microsoft.com/office/drawing/2014/main" id="{D265DC57-FA99-4C54-BE08-2636D244A008}"/>
              </a:ext>
            </a:extLst>
          </p:cNvPr>
          <p:cNvSpPr txBox="1"/>
          <p:nvPr/>
        </p:nvSpPr>
        <p:spPr>
          <a:xfrm>
            <a:off x="390881" y="1200208"/>
            <a:ext cx="6097836" cy="2585323"/>
          </a:xfrm>
          <a:prstGeom prst="rect">
            <a:avLst/>
          </a:prstGeom>
          <a:noFill/>
        </p:spPr>
        <p:txBody>
          <a:bodyPr wrap="square">
            <a:spAutoFit/>
          </a:bodyPr>
          <a:lstStyle/>
          <a:p>
            <a:pPr>
              <a:lnSpc>
                <a:spcPct val="150000"/>
              </a:lnSpc>
            </a:pP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2021</a:t>
            </a:r>
            <a:r>
              <a:rPr lang="zh-CN" altLang="en-US"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月，国际知名期刊</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胸部肿瘤学</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b="1" i="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Journal of Thoracic Oncology</a:t>
            </a:r>
            <a:r>
              <a:rPr lang="zh-CN" altLang="en-US"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）发表了中山大学肿瘤防治中心肺癌首席专家张力教授团队的最新研究成果，通过动态循环肿瘤</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DNA</a:t>
            </a:r>
            <a:r>
              <a:rPr lang="zh-CN" altLang="en-US"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b="1" dirty="0" err="1">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ctDNA</a:t>
            </a:r>
            <a:r>
              <a:rPr lang="zh-CN" altLang="en-US"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）测序解码</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 NSCLC</a:t>
            </a:r>
            <a:r>
              <a:rPr lang="zh-CN" altLang="en-US"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患者对恩沙替尼的进化反应。</a:t>
            </a:r>
            <a:endPar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nSpc>
                <a:spcPct val="150000"/>
              </a:lnSpc>
            </a:pPr>
            <a:endPar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3" name="图片 22">
            <a:extLst>
              <a:ext uri="{FF2B5EF4-FFF2-40B4-BE49-F238E27FC236}">
                <a16:creationId xmlns:a16="http://schemas.microsoft.com/office/drawing/2014/main" id="{BC85A982-58A2-40B9-A0ED-1FC5EDA22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81" y="3429001"/>
            <a:ext cx="5516433" cy="2349592"/>
          </a:xfrm>
          <a:prstGeom prst="rect">
            <a:avLst/>
          </a:prstGeom>
        </p:spPr>
      </p:pic>
      <p:pic>
        <p:nvPicPr>
          <p:cNvPr id="25" name="图片 24">
            <a:extLst>
              <a:ext uri="{FF2B5EF4-FFF2-40B4-BE49-F238E27FC236}">
                <a16:creationId xmlns:a16="http://schemas.microsoft.com/office/drawing/2014/main" id="{BC72F206-5F9B-4446-B7E9-755E074BB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5707" y="1312850"/>
            <a:ext cx="5314065" cy="2593835"/>
          </a:xfrm>
          <a:prstGeom prst="rect">
            <a:avLst/>
          </a:prstGeom>
        </p:spPr>
      </p:pic>
      <p:sp>
        <p:nvSpPr>
          <p:cNvPr id="27" name="文本框 26">
            <a:extLst>
              <a:ext uri="{FF2B5EF4-FFF2-40B4-BE49-F238E27FC236}">
                <a16:creationId xmlns:a16="http://schemas.microsoft.com/office/drawing/2014/main" id="{FE04AE18-72A9-4FF7-A888-AE40813DA996}"/>
              </a:ext>
            </a:extLst>
          </p:cNvPr>
          <p:cNvSpPr txBox="1"/>
          <p:nvPr/>
        </p:nvSpPr>
        <p:spPr>
          <a:xfrm>
            <a:off x="6645707" y="4374567"/>
            <a:ext cx="6102342" cy="827791"/>
          </a:xfrm>
          <a:prstGeom prst="rect">
            <a:avLst/>
          </a:prstGeom>
          <a:noFill/>
        </p:spPr>
        <p:txBody>
          <a:bodyPr wrap="square">
            <a:spAutoFit/>
          </a:bodyPr>
          <a:lstStyle/>
          <a:p>
            <a:pPr>
              <a:lnSpc>
                <a:spcPct val="150000"/>
              </a:lnSpc>
              <a:defRPr/>
            </a:pPr>
            <a:r>
              <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该研究最新结果以壁报展示的形式在</a:t>
            </a:r>
            <a:r>
              <a:rPr lang="en-US" altLang="zh-CN" sz="160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2021WCLC</a:t>
            </a:r>
            <a:r>
              <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上</a:t>
            </a:r>
            <a:endParaRPr lang="en-US" altLang="zh-CN" sz="160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nSpc>
                <a:spcPct val="150000"/>
              </a:lnSpc>
              <a:defRPr/>
            </a:pPr>
            <a:r>
              <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首次公布</a:t>
            </a:r>
            <a:r>
              <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p:txBody>
      </p:sp>
    </p:spTree>
    <p:extLst>
      <p:ext uri="{BB962C8B-B14F-4D97-AF65-F5344CB8AC3E}">
        <p14:creationId xmlns:p14="http://schemas.microsoft.com/office/powerpoint/2010/main" val="1235773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05492" y="1623237"/>
            <a:ext cx="10643777" cy="2665228"/>
          </a:xfrm>
          <a:prstGeom prst="rect">
            <a:avLst/>
          </a:prstGeom>
        </p:spPr>
        <p:txBody>
          <a:bodyPr anchor="ctr">
            <a:noAutofit/>
          </a:bodyPr>
          <a:lstStyle>
            <a:lvl1pPr algn="l" defTabSz="914400" rtl="0" eaLnBrk="1" latinLnBrk="0" hangingPunct="1">
              <a:lnSpc>
                <a:spcPct val="90000"/>
              </a:lnSpc>
              <a:spcBef>
                <a:spcPct val="0"/>
              </a:spcBef>
              <a:buNone/>
              <a:defRPr lang="zh-CN" altLang="en-US" sz="2400" b="1" kern="1200" dirty="0">
                <a:solidFill>
                  <a:srgbClr val="004795"/>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Unique efficacy of </a:t>
            </a:r>
            <a:r>
              <a:rPr kumimoji="0" lang="en-US" altLang="zh-CN"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ensartinib</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 on different ALK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fusion subtypes evaluated by plasma </a:t>
            </a:r>
            <a:r>
              <a:rPr kumimoji="0" lang="en-US" altLang="zh-CN"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ctDNA</a:t>
            </a:r>
            <a:endPar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通过血浆</a:t>
            </a:r>
            <a:r>
              <a:rPr kumimoji="0" lang="en-US" altLang="zh-CN"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ctDNA</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评价恩沙替尼对不同</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ALK</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融合亚型的独特疗效</a:t>
            </a:r>
            <a:endParaRPr lang="zh-CN" altLang="en-US" dirty="0">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sym typeface="Arial" panose="020B0604020202020204" pitchFamily="34" charset="0"/>
            </a:endParaRPr>
          </a:p>
        </p:txBody>
      </p:sp>
      <p:sp>
        <p:nvSpPr>
          <p:cNvPr id="6" name="文本框 5"/>
          <p:cNvSpPr txBox="1"/>
          <p:nvPr/>
        </p:nvSpPr>
        <p:spPr>
          <a:xfrm>
            <a:off x="905491" y="1161572"/>
            <a:ext cx="116089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P24.02</a:t>
            </a:r>
          </a:p>
        </p:txBody>
      </p:sp>
      <p:sp>
        <p:nvSpPr>
          <p:cNvPr id="3" name="矩形 2"/>
          <p:cNvSpPr/>
          <p:nvPr/>
        </p:nvSpPr>
        <p:spPr>
          <a:xfrm>
            <a:off x="905493" y="4119871"/>
            <a:ext cx="10643776" cy="553998"/>
          </a:xfrm>
          <a:prstGeom prst="rect">
            <a:avLst/>
          </a:prstGeom>
        </p:spPr>
        <p:txBody>
          <a:bodyPr>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 Yang1. J. Huang2. T. wang2, S. Xiao3, Y. Hu3, L. Zang1</a:t>
            </a:r>
            <a:endParaRPr kumimoji="0" lang="zh-CN" altLang="en-US"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文本框 6">
            <a:extLst>
              <a:ext uri="{FF2B5EF4-FFF2-40B4-BE49-F238E27FC236}">
                <a16:creationId xmlns:a16="http://schemas.microsoft.com/office/drawing/2014/main" id="{DDEA95D8-31FA-46A4-AC99-757C137F7663}"/>
              </a:ext>
            </a:extLst>
          </p:cNvPr>
          <p:cNvSpPr txBox="1"/>
          <p:nvPr/>
        </p:nvSpPr>
        <p:spPr>
          <a:xfrm>
            <a:off x="9899385" y="5939518"/>
            <a:ext cx="2292615" cy="246221"/>
          </a:xfrm>
          <a:prstGeom prst="rect">
            <a:avLst/>
          </a:prstGeom>
          <a:noFill/>
        </p:spPr>
        <p:txBody>
          <a:bodyPr wrap="non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1.Yang Y, et al. WCLC 2021, P24.02.</a:t>
            </a:r>
          </a:p>
        </p:txBody>
      </p:sp>
      <p:sp>
        <p:nvSpPr>
          <p:cNvPr id="8" name="Rectangle 2">
            <a:extLst>
              <a:ext uri="{FF2B5EF4-FFF2-40B4-BE49-F238E27FC236}">
                <a16:creationId xmlns:a16="http://schemas.microsoft.com/office/drawing/2014/main" id="{7A6973E9-86D8-4FC9-9E7E-A9B10060BB17}"/>
              </a:ext>
            </a:extLst>
          </p:cNvPr>
          <p:cNvSpPr/>
          <p:nvPr/>
        </p:nvSpPr>
        <p:spPr>
          <a:xfrm>
            <a:off x="304800" y="322798"/>
            <a:ext cx="8927184" cy="584775"/>
          </a:xfrm>
          <a:prstGeom prst="rect">
            <a:avLst/>
          </a:prstGeom>
          <a:noFill/>
          <a:ln w="9525">
            <a:noFill/>
          </a:ln>
        </p:spPr>
        <p:txBody>
          <a:bodyPr wrap="square">
            <a:spAutoFit/>
          </a:bodyPr>
          <a:lstStyle/>
          <a:p>
            <a:pPr fontAlgn="base">
              <a:spcBef>
                <a:spcPct val="0"/>
              </a:spcBef>
              <a:spcAft>
                <a:spcPct val="0"/>
              </a:spcAft>
            </a:pPr>
            <a:r>
              <a:rPr lang="en-US" altLang="zh-CN"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ALK</a:t>
            </a:r>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耐药机制探索</a:t>
            </a:r>
          </a:p>
        </p:txBody>
      </p:sp>
    </p:spTree>
    <p:extLst>
      <p:ext uri="{BB962C8B-B14F-4D97-AF65-F5344CB8AC3E}">
        <p14:creationId xmlns:p14="http://schemas.microsoft.com/office/powerpoint/2010/main" val="201083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50176" y="1986765"/>
            <a:ext cx="8414148" cy="666750"/>
            <a:chOff x="1116927" y="3710060"/>
            <a:chExt cx="16828295" cy="1333499"/>
          </a:xfrm>
        </p:grpSpPr>
        <p:sp>
          <p:nvSpPr>
            <p:cNvPr id="8" name="矩形: 圆角 7"/>
            <p:cNvSpPr/>
            <p:nvPr/>
          </p:nvSpPr>
          <p:spPr>
            <a:xfrm>
              <a:off x="1116927" y="3870099"/>
              <a:ext cx="16828295" cy="1067144"/>
            </a:xfrm>
            <a:prstGeom prst="roundRect">
              <a:avLst>
                <a:gd name="adj" fmla="val 492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bg1"/>
                </a:solidFill>
                <a:cs typeface="+mn-ea"/>
                <a:sym typeface="+mn-lt"/>
              </a:endParaRPr>
            </a:p>
          </p:txBody>
        </p:sp>
        <p:sp>
          <p:nvSpPr>
            <p:cNvPr id="9" name="矩形: 圆角 8"/>
            <p:cNvSpPr/>
            <p:nvPr/>
          </p:nvSpPr>
          <p:spPr>
            <a:xfrm>
              <a:off x="1651597" y="3710060"/>
              <a:ext cx="1518920" cy="1333499"/>
            </a:xfrm>
            <a:prstGeom prst="roundRect">
              <a:avLst>
                <a:gd name="adj" fmla="val 752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altLang="zh-CN" sz="3200" kern="0" dirty="0">
                  <a:solidFill>
                    <a:srgbClr val="FFFFFF"/>
                  </a:solidFill>
                  <a:cs typeface="+mn-ea"/>
                  <a:sym typeface="+mn-lt"/>
                </a:rPr>
                <a:t>01</a:t>
              </a:r>
            </a:p>
          </p:txBody>
        </p:sp>
        <p:sp>
          <p:nvSpPr>
            <p:cNvPr id="10" name="矩形 9"/>
            <p:cNvSpPr/>
            <p:nvPr/>
          </p:nvSpPr>
          <p:spPr>
            <a:xfrm>
              <a:off x="1517378" y="3710062"/>
              <a:ext cx="293556" cy="178251"/>
            </a:xfrm>
            <a:prstGeom prst="rect">
              <a:avLst/>
            </a:prstGeom>
            <a:solidFill>
              <a:srgbClr val="D9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bg1"/>
                </a:solidFill>
                <a:cs typeface="+mn-ea"/>
                <a:sym typeface="+mn-lt"/>
              </a:endParaRPr>
            </a:p>
          </p:txBody>
        </p:sp>
        <p:sp>
          <p:nvSpPr>
            <p:cNvPr id="11" name="椭圆 10"/>
            <p:cNvSpPr/>
            <p:nvPr/>
          </p:nvSpPr>
          <p:spPr>
            <a:xfrm>
              <a:off x="1363993" y="3710060"/>
              <a:ext cx="293556" cy="33147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bg1"/>
                </a:solidFill>
                <a:cs typeface="+mn-ea"/>
                <a:sym typeface="+mn-lt"/>
              </a:endParaRPr>
            </a:p>
          </p:txBody>
        </p:sp>
        <p:sp>
          <p:nvSpPr>
            <p:cNvPr id="12" name="矩形 11"/>
            <p:cNvSpPr/>
            <p:nvPr/>
          </p:nvSpPr>
          <p:spPr>
            <a:xfrm>
              <a:off x="1363993" y="3870100"/>
              <a:ext cx="288210" cy="226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bg1"/>
                </a:solidFill>
                <a:cs typeface="+mn-ea"/>
                <a:sym typeface="+mn-lt"/>
              </a:endParaRPr>
            </a:p>
          </p:txBody>
        </p:sp>
        <p:sp>
          <p:nvSpPr>
            <p:cNvPr id="13" name="TextBox 146"/>
            <p:cNvSpPr txBox="1"/>
            <p:nvPr/>
          </p:nvSpPr>
          <p:spPr>
            <a:xfrm>
              <a:off x="3171039" y="3710714"/>
              <a:ext cx="9270263" cy="1290319"/>
            </a:xfrm>
            <a:prstGeom prst="rect">
              <a:avLst/>
            </a:prstGeom>
          </p:spPr>
          <p:txBody>
            <a:bodyPr wrap="square" anchor="ctr">
              <a:spAutoFit/>
            </a:bodyPr>
            <a:lstStyle>
              <a:defPPr>
                <a:defRPr lang="en-US"/>
              </a:defPPr>
              <a:lvl1pPr lvl="0">
                <a:defRPr sz="2400" b="1" kern="100">
                  <a:solidFill>
                    <a:srgbClr val="DA0001"/>
                  </a:solidFill>
                  <a:latin typeface="微软雅黑" panose="020B0503020204020204" charset="-122"/>
                  <a:ea typeface="微软雅黑" panose="020B0503020204020204" charset="-122"/>
                  <a:cs typeface="阿里巴巴普惠体 R" panose="00020600040101010101" pitchFamily="18"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err="1">
                  <a:solidFill>
                    <a:schemeClr val="accent2">
                      <a:lumMod val="75000"/>
                    </a:schemeClr>
                  </a:solidFill>
                  <a:latin typeface="+mn-lt"/>
                  <a:ea typeface="+mn-ea"/>
                  <a:cs typeface="+mn-ea"/>
                  <a:sym typeface="+mn-lt"/>
                </a:rPr>
                <a:t>ALK+NSCLC</a:t>
              </a:r>
              <a:r>
                <a:rPr lang="zh-CN" altLang="en-US" sz="3600" dirty="0">
                  <a:solidFill>
                    <a:schemeClr val="accent2">
                      <a:lumMod val="75000"/>
                    </a:schemeClr>
                  </a:solidFill>
                  <a:latin typeface="+mn-lt"/>
                  <a:ea typeface="+mn-ea"/>
                  <a:cs typeface="+mn-ea"/>
                  <a:sym typeface="+mn-lt"/>
                </a:rPr>
                <a:t>研究进展</a:t>
              </a:r>
            </a:p>
          </p:txBody>
        </p:sp>
      </p:grpSp>
      <p:grpSp>
        <p:nvGrpSpPr>
          <p:cNvPr id="3" name="组合 2"/>
          <p:cNvGrpSpPr/>
          <p:nvPr/>
        </p:nvGrpSpPr>
        <p:grpSpPr>
          <a:xfrm>
            <a:off x="2050176" y="3639836"/>
            <a:ext cx="8414148" cy="646708"/>
            <a:chOff x="1116927" y="5916516"/>
            <a:chExt cx="16828295" cy="1293414"/>
          </a:xfrm>
        </p:grpSpPr>
        <p:sp>
          <p:nvSpPr>
            <p:cNvPr id="15" name="矩形: 圆角 14"/>
            <p:cNvSpPr/>
            <p:nvPr/>
          </p:nvSpPr>
          <p:spPr>
            <a:xfrm>
              <a:off x="1116927" y="6076555"/>
              <a:ext cx="16828295" cy="1067144"/>
            </a:xfrm>
            <a:prstGeom prst="roundRect">
              <a:avLst>
                <a:gd name="adj" fmla="val 492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accent2"/>
                </a:solidFill>
                <a:cs typeface="+mn-ea"/>
                <a:sym typeface="+mn-lt"/>
              </a:endParaRPr>
            </a:p>
          </p:txBody>
        </p:sp>
        <p:sp>
          <p:nvSpPr>
            <p:cNvPr id="16" name="矩形: 圆角 15"/>
            <p:cNvSpPr/>
            <p:nvPr/>
          </p:nvSpPr>
          <p:spPr>
            <a:xfrm>
              <a:off x="1651597" y="5916516"/>
              <a:ext cx="1518920" cy="1235708"/>
            </a:xfrm>
            <a:prstGeom prst="roundRect">
              <a:avLst>
                <a:gd name="adj" fmla="val 752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en-US" altLang="zh-CN" sz="3200" kern="0" dirty="0">
                  <a:solidFill>
                    <a:srgbClr val="FFFFFF"/>
                  </a:solidFill>
                  <a:cs typeface="+mn-ea"/>
                  <a:sym typeface="+mn-lt"/>
                </a:rPr>
                <a:t>02</a:t>
              </a:r>
            </a:p>
          </p:txBody>
        </p:sp>
        <p:sp>
          <p:nvSpPr>
            <p:cNvPr id="17" name="矩形 16"/>
            <p:cNvSpPr/>
            <p:nvPr/>
          </p:nvSpPr>
          <p:spPr>
            <a:xfrm>
              <a:off x="1517378" y="5916517"/>
              <a:ext cx="293556" cy="1782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bg1"/>
                </a:solidFill>
                <a:cs typeface="+mn-ea"/>
                <a:sym typeface="+mn-lt"/>
              </a:endParaRPr>
            </a:p>
          </p:txBody>
        </p:sp>
        <p:sp>
          <p:nvSpPr>
            <p:cNvPr id="18" name="椭圆 17"/>
            <p:cNvSpPr/>
            <p:nvPr/>
          </p:nvSpPr>
          <p:spPr>
            <a:xfrm>
              <a:off x="1363993" y="5916516"/>
              <a:ext cx="293556" cy="3314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accent2"/>
                </a:solidFill>
                <a:cs typeface="+mn-ea"/>
                <a:sym typeface="+mn-lt"/>
              </a:endParaRPr>
            </a:p>
          </p:txBody>
        </p:sp>
        <p:sp>
          <p:nvSpPr>
            <p:cNvPr id="19" name="矩形 18"/>
            <p:cNvSpPr/>
            <p:nvPr/>
          </p:nvSpPr>
          <p:spPr>
            <a:xfrm>
              <a:off x="1363993" y="6076555"/>
              <a:ext cx="288210" cy="226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bg1"/>
                </a:solidFill>
                <a:cs typeface="+mn-ea"/>
                <a:sym typeface="+mn-lt"/>
              </a:endParaRPr>
            </a:p>
          </p:txBody>
        </p:sp>
        <p:sp>
          <p:nvSpPr>
            <p:cNvPr id="20" name="TextBox 146"/>
            <p:cNvSpPr txBox="1"/>
            <p:nvPr/>
          </p:nvSpPr>
          <p:spPr>
            <a:xfrm>
              <a:off x="3102461" y="5917270"/>
              <a:ext cx="10100939" cy="1292660"/>
            </a:xfrm>
            <a:prstGeom prst="rect">
              <a:avLst/>
            </a:prstGeom>
          </p:spPr>
          <p:txBody>
            <a:bodyPr wrap="square" anchor="ctr">
              <a:spAutoFit/>
            </a:bodyPr>
            <a:lstStyle>
              <a:defPPr>
                <a:defRPr lang="en-US"/>
              </a:defPPr>
              <a:lvl1pPr lvl="0">
                <a:defRPr sz="2400" b="1" kern="100">
                  <a:solidFill>
                    <a:srgbClr val="DA0001"/>
                  </a:solidFill>
                  <a:latin typeface="微软雅黑" panose="020B0503020204020204" charset="-122"/>
                  <a:ea typeface="微软雅黑" panose="020B0503020204020204" charset="-122"/>
                  <a:cs typeface="阿里巴巴普惠体 R" panose="00020600040101010101" pitchFamily="18"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err="1">
                  <a:solidFill>
                    <a:schemeClr val="bg1">
                      <a:lumMod val="75000"/>
                    </a:schemeClr>
                  </a:solidFill>
                  <a:latin typeface="+mn-lt"/>
                  <a:ea typeface="+mn-ea"/>
                  <a:cs typeface="+mn-ea"/>
                  <a:sym typeface="+mn-lt"/>
                </a:rPr>
                <a:t>ROS1+NSCLC</a:t>
              </a:r>
              <a:r>
                <a:rPr lang="zh-CN" altLang="en-US" sz="3600" dirty="0">
                  <a:solidFill>
                    <a:schemeClr val="bg1">
                      <a:lumMod val="75000"/>
                    </a:schemeClr>
                  </a:solidFill>
                  <a:latin typeface="+mn-lt"/>
                  <a:ea typeface="+mn-ea"/>
                  <a:cs typeface="+mn-ea"/>
                  <a:sym typeface="+mn-lt"/>
                </a:rPr>
                <a:t>研究进展</a:t>
              </a:r>
            </a:p>
          </p:txBody>
        </p:sp>
      </p:grpSp>
    </p:spTree>
    <p:extLst>
      <p:ext uri="{BB962C8B-B14F-4D97-AF65-F5344CB8AC3E}">
        <p14:creationId xmlns:p14="http://schemas.microsoft.com/office/powerpoint/2010/main" val="4119338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圆角 8"/>
          <p:cNvSpPr/>
          <p:nvPr/>
        </p:nvSpPr>
        <p:spPr>
          <a:xfrm>
            <a:off x="6220830" y="4104255"/>
            <a:ext cx="5178677" cy="1125591"/>
          </a:xfrm>
          <a:prstGeom prst="roundRect">
            <a:avLst>
              <a:gd name="adj" fmla="val 4605"/>
            </a:avLst>
          </a:prstGeom>
          <a:noFill/>
          <a:ln w="12700" cap="flat" cmpd="sng" algn="ctr">
            <a:solidFill>
              <a:srgbClr val="0070C0"/>
            </a:solidFill>
            <a:prstDash val="solid"/>
            <a:miter lim="800000"/>
          </a:ln>
          <a:effectLst/>
        </p:spPr>
        <p:txBody>
          <a:bodyPr lIns="91424" tIns="45718" rIns="91424" bIns="45718" rtlCol="0" anchor="ctr"/>
          <a:lstStyle/>
          <a:p>
            <a:pPr defTabSz="457107">
              <a:lnSpc>
                <a:spcPct val="150000"/>
              </a:lnSpc>
              <a:defRPr/>
            </a:pPr>
            <a:r>
              <a:rPr lang="zh-CN" altLang="en-US" sz="1600"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安全性评价（体格体能，血尿常规，心电图等）</a:t>
            </a:r>
            <a:endParaRPr lang="en-US" altLang="zh-CN" sz="1600"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endParaRPr>
          </a:p>
          <a:p>
            <a:pPr defTabSz="457107">
              <a:lnSpc>
                <a:spcPct val="150000"/>
              </a:lnSpc>
              <a:defRPr/>
            </a:pPr>
            <a:r>
              <a:rPr lang="zh-CN" altLang="en-US" sz="1600"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肿瘤评价（</a:t>
            </a:r>
            <a:r>
              <a:rPr lang="en-US" altLang="zh-CN" sz="1600"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CT</a:t>
            </a:r>
            <a:r>
              <a:rPr lang="zh-CN" altLang="en-US" sz="1600"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，头颅</a:t>
            </a:r>
            <a:r>
              <a:rPr lang="en-US" altLang="zh-CN" sz="1600"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MRI</a:t>
            </a:r>
            <a:r>
              <a:rPr lang="zh-CN" altLang="en-US" sz="1600"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a:t>
            </a:r>
            <a:endParaRPr lang="en-US" altLang="zh-CN" sz="1600"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endParaRPr>
          </a:p>
          <a:p>
            <a:pPr defTabSz="457107">
              <a:lnSpc>
                <a:spcPct val="150000"/>
              </a:lnSpc>
              <a:defRPr/>
            </a:pPr>
            <a:r>
              <a:rPr lang="zh-CN" altLang="en-US" sz="1600"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生活质量评估</a:t>
            </a:r>
          </a:p>
        </p:txBody>
      </p:sp>
      <p:pic>
        <p:nvPicPr>
          <p:cNvPr id="41" name="图片 40"/>
          <p:cNvPicPr>
            <a:picLocks noChangeAspect="1"/>
          </p:cNvPicPr>
          <p:nvPr/>
        </p:nvPicPr>
        <p:blipFill>
          <a:blip r:embed="rId3"/>
          <a:stretch>
            <a:fillRect/>
          </a:stretch>
        </p:blipFill>
        <p:spPr>
          <a:xfrm>
            <a:off x="954490" y="3971302"/>
            <a:ext cx="4840357" cy="1403885"/>
          </a:xfrm>
          <a:prstGeom prst="rect">
            <a:avLst/>
          </a:prstGeom>
        </p:spPr>
      </p:pic>
      <p:grpSp>
        <p:nvGrpSpPr>
          <p:cNvPr id="4" name="组合 3"/>
          <p:cNvGrpSpPr/>
          <p:nvPr/>
        </p:nvGrpSpPr>
        <p:grpSpPr>
          <a:xfrm>
            <a:off x="508381" y="1555067"/>
            <a:ext cx="10811944" cy="1841939"/>
            <a:chOff x="587563" y="2302386"/>
            <a:chExt cx="10811944" cy="1841938"/>
          </a:xfrm>
        </p:grpSpPr>
        <p:sp>
          <p:nvSpPr>
            <p:cNvPr id="3" name="矩形 2"/>
            <p:cNvSpPr/>
            <p:nvPr/>
          </p:nvSpPr>
          <p:spPr>
            <a:xfrm>
              <a:off x="1382789" y="2302386"/>
              <a:ext cx="1789043" cy="347870"/>
            </a:xfrm>
            <a:prstGeom prst="rect">
              <a:avLst/>
            </a:prstGeom>
            <a:solidFill>
              <a:srgbClr val="3F26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入组标准</a:t>
              </a:r>
            </a:p>
          </p:txBody>
        </p:sp>
        <p:sp>
          <p:nvSpPr>
            <p:cNvPr id="35" name="矩形: 圆角 8"/>
            <p:cNvSpPr/>
            <p:nvPr/>
          </p:nvSpPr>
          <p:spPr>
            <a:xfrm>
              <a:off x="587563" y="2616653"/>
              <a:ext cx="3379500" cy="1523831"/>
            </a:xfrm>
            <a:prstGeom prst="roundRect">
              <a:avLst>
                <a:gd name="adj" fmla="val 4605"/>
              </a:avLst>
            </a:prstGeom>
            <a:solidFill>
              <a:schemeClr val="accent5">
                <a:lumMod val="20000"/>
                <a:lumOff val="80000"/>
              </a:schemeClr>
            </a:solidFill>
            <a:ln w="12700" cap="flat" cmpd="sng" algn="ctr">
              <a:noFill/>
              <a:prstDash val="solid"/>
              <a:miter lim="800000"/>
            </a:ln>
            <a:effectLst/>
          </p:spPr>
          <p:txBody>
            <a:bodyPr rtlCol="0" anchor="ctr"/>
            <a:lstStyle/>
            <a:p>
              <a:pPr marL="214588" indent="-214588" defTabSz="457107">
                <a:lnSpc>
                  <a:spcPts val="2100"/>
                </a:lnSpc>
                <a:buFont typeface="Arial" panose="020B0604020202020204" pitchFamily="34" charset="0"/>
                <a:buChar char="•"/>
                <a:defRPr/>
              </a:pPr>
              <a:r>
                <a:rPr lang="zh-CN" altLang="en-US"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局部晚期或转移性</a:t>
              </a:r>
              <a:r>
                <a:rPr lang="en-US" altLang="zh-CN"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NSCLC</a:t>
              </a:r>
              <a:r>
                <a:rPr lang="zh-CN" altLang="en-US"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患者</a:t>
              </a:r>
            </a:p>
            <a:p>
              <a:pPr marL="214588" indent="-214588" defTabSz="457107">
                <a:lnSpc>
                  <a:spcPts val="2100"/>
                </a:lnSpc>
                <a:buFont typeface="Arial" panose="020B0604020202020204" pitchFamily="34" charset="0"/>
                <a:buChar char="•"/>
                <a:defRPr/>
              </a:pPr>
              <a:r>
                <a:rPr lang="zh-CN" altLang="en-US"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组织检测</a:t>
              </a:r>
              <a:r>
                <a:rPr lang="en-US" altLang="zh-CN"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ALK</a:t>
              </a:r>
              <a:r>
                <a:rPr lang="zh-CN" altLang="en-US"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阳性</a:t>
              </a:r>
            </a:p>
            <a:p>
              <a:pPr marL="214588" indent="-214588" defTabSz="457107">
                <a:lnSpc>
                  <a:spcPts val="2100"/>
                </a:lnSpc>
                <a:buFont typeface="Arial" panose="020B0604020202020204" pitchFamily="34" charset="0"/>
                <a:buChar char="•"/>
                <a:defRPr/>
              </a:pPr>
              <a:r>
                <a:rPr lang="zh-CN" altLang="en-US"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接受克唑替尼治疗后疾病进展</a:t>
              </a:r>
            </a:p>
            <a:p>
              <a:pPr marL="214588" indent="-214588" defTabSz="457107">
                <a:lnSpc>
                  <a:spcPts val="2100"/>
                </a:lnSpc>
                <a:buFont typeface="Arial" panose="020B0604020202020204" pitchFamily="34" charset="0"/>
                <a:buChar char="•"/>
                <a:defRPr/>
              </a:pPr>
              <a:r>
                <a:rPr lang="zh-CN" altLang="en-US"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既往治疗线数≤</a:t>
              </a:r>
              <a:r>
                <a:rPr lang="en-US" altLang="zh-CN"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14588" indent="-214588" defTabSz="457107">
                <a:lnSpc>
                  <a:spcPts val="2100"/>
                </a:lnSpc>
                <a:spcAft>
                  <a:spcPts val="600"/>
                </a:spcAft>
                <a:buFont typeface="Arial" panose="020B0604020202020204" pitchFamily="34" charset="0"/>
                <a:buChar char="•"/>
                <a:defRPr/>
              </a:pPr>
              <a:r>
                <a:rPr lang="zh-CN" altLang="en-US"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年龄：≥</a:t>
              </a:r>
              <a:r>
                <a:rPr lang="en-US" altLang="zh-CN"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18</a:t>
              </a:r>
              <a:r>
                <a:rPr lang="zh-CN" altLang="en-US"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岁</a:t>
              </a:r>
              <a:endParaRPr lang="en-US" altLang="zh-CN"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6" name="矩形: 圆角 8"/>
            <p:cNvSpPr/>
            <p:nvPr/>
          </p:nvSpPr>
          <p:spPr>
            <a:xfrm>
              <a:off x="4768608" y="2476321"/>
              <a:ext cx="3275562" cy="1132157"/>
            </a:xfrm>
            <a:prstGeom prst="roundRect">
              <a:avLst>
                <a:gd name="adj" fmla="val 4605"/>
              </a:avLst>
            </a:prstGeom>
            <a:noFill/>
            <a:ln w="19050" cap="flat" cmpd="sng" algn="ctr">
              <a:solidFill>
                <a:srgbClr val="3F26BC"/>
              </a:solidFill>
              <a:prstDash val="solid"/>
              <a:miter lim="800000"/>
            </a:ln>
            <a:effectLst/>
          </p:spPr>
          <p:txBody>
            <a:bodyPr rtlCol="0" anchor="ctr"/>
            <a:lstStyle/>
            <a:p>
              <a:pPr algn="ctr" defTabSz="457107">
                <a:lnSpc>
                  <a:spcPts val="2100"/>
                </a:lnSpc>
                <a:defRPr/>
              </a:pPr>
              <a:r>
                <a:rPr lang="zh-CN" altLang="en-US" sz="1600" b="1"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恩沙替尼</a:t>
              </a:r>
              <a:r>
                <a:rPr lang="en-US" altLang="zh-CN" sz="1600" b="1"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225mg  QD</a:t>
              </a:r>
            </a:p>
            <a:p>
              <a:pPr algn="ctr" defTabSz="457107">
                <a:lnSpc>
                  <a:spcPts val="2100"/>
                </a:lnSpc>
                <a:defRPr/>
              </a:pPr>
              <a:r>
                <a:rPr lang="zh-CN" altLang="en-US" sz="1600" b="1"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直至进展</a:t>
              </a:r>
              <a:r>
                <a:rPr lang="en-US" altLang="zh-CN" sz="1600" b="1"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a:t>
              </a:r>
              <a:r>
                <a:rPr lang="zh-CN" altLang="en-US" sz="1600" b="1"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不耐受</a:t>
              </a:r>
              <a:r>
                <a:rPr lang="en-US" altLang="zh-CN" sz="1600" b="1"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a:t>
              </a:r>
              <a:r>
                <a:rPr lang="zh-CN" altLang="en-US" sz="1600" b="1" kern="0" dirty="0">
                  <a:solidFill>
                    <a:prstClr val="black"/>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撤回知情同意书</a:t>
              </a:r>
            </a:p>
          </p:txBody>
        </p:sp>
        <p:sp>
          <p:nvSpPr>
            <p:cNvPr id="39" name="矩形: 圆角 8"/>
            <p:cNvSpPr/>
            <p:nvPr/>
          </p:nvSpPr>
          <p:spPr>
            <a:xfrm>
              <a:off x="3967063" y="3382409"/>
              <a:ext cx="4878653" cy="758075"/>
            </a:xfrm>
            <a:prstGeom prst="roundRect">
              <a:avLst>
                <a:gd name="adj" fmla="val 4605"/>
              </a:avLst>
            </a:prstGeom>
            <a:solidFill>
              <a:srgbClr val="FFC000"/>
            </a:solidFill>
            <a:ln w="12700" cap="flat" cmpd="sng" algn="ctr">
              <a:noFill/>
              <a:prstDash val="solid"/>
              <a:miter lim="800000"/>
            </a:ln>
            <a:effectLst/>
          </p:spPr>
          <p:txBody>
            <a:bodyPr rtlCol="0" anchor="ctr"/>
            <a:lstStyle/>
            <a:p>
              <a:pPr algn="ctr" defTabSz="457107">
                <a:lnSpc>
                  <a:spcPts val="2100"/>
                </a:lnSpc>
                <a:defRPr/>
              </a:pPr>
              <a:r>
                <a:rPr lang="zh-CN" altLang="en-US" sz="1600" b="1" kern="0" dirty="0">
                  <a:solidFill>
                    <a:srgbClr val="3F26BC"/>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基线，</a:t>
              </a:r>
              <a:r>
                <a:rPr lang="en-US" altLang="zh-CN" sz="1600" b="1" kern="0" dirty="0">
                  <a:solidFill>
                    <a:srgbClr val="3F26BC"/>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C3D1</a:t>
              </a:r>
              <a:r>
                <a:rPr lang="zh-CN" altLang="en-US" sz="1600" b="1" kern="0" dirty="0">
                  <a:solidFill>
                    <a:srgbClr val="3F26BC"/>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或</a:t>
              </a:r>
              <a:r>
                <a:rPr lang="en-US" altLang="zh-CN" sz="1600" b="1" kern="0" dirty="0">
                  <a:solidFill>
                    <a:srgbClr val="3F26BC"/>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6</a:t>
              </a:r>
              <a:r>
                <a:rPr lang="zh-CN" altLang="en-US" sz="1600" b="1" kern="0" dirty="0">
                  <a:solidFill>
                    <a:srgbClr val="3F26BC"/>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周，进展时取外周血</a:t>
              </a:r>
              <a:endParaRPr lang="en-US" altLang="zh-CN" sz="1600" b="1" kern="0" dirty="0">
                <a:solidFill>
                  <a:srgbClr val="3F26BC"/>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endParaRPr>
            </a:p>
            <a:p>
              <a:pPr algn="ctr" defTabSz="457107">
                <a:lnSpc>
                  <a:spcPts val="2100"/>
                </a:lnSpc>
                <a:defRPr/>
              </a:pPr>
              <a:r>
                <a:rPr lang="zh-CN" altLang="en-US" sz="1600" b="1" kern="0" dirty="0">
                  <a:solidFill>
                    <a:srgbClr val="3F26BC"/>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行</a:t>
              </a:r>
              <a:r>
                <a:rPr lang="en-US" altLang="zh-CN" sz="1600" b="1" kern="0" dirty="0">
                  <a:solidFill>
                    <a:srgbClr val="3F26BC"/>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212</a:t>
              </a:r>
              <a:r>
                <a:rPr lang="zh-CN" altLang="en-US" sz="1600" b="1" kern="0" dirty="0">
                  <a:solidFill>
                    <a:srgbClr val="3F26BC"/>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基因 </a:t>
              </a:r>
              <a:r>
                <a:rPr lang="en-US" altLang="zh-CN" sz="1600" b="1" kern="0" dirty="0" err="1">
                  <a:solidFill>
                    <a:srgbClr val="3F26BC"/>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ctDNA</a:t>
              </a:r>
              <a:r>
                <a:rPr lang="en-US" altLang="zh-CN" sz="1600" b="1" kern="0" dirty="0">
                  <a:solidFill>
                    <a:srgbClr val="3F26BC"/>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 panel </a:t>
              </a:r>
              <a:r>
                <a:rPr lang="zh-CN" altLang="en-US" sz="1600" b="1" kern="0" dirty="0">
                  <a:solidFill>
                    <a:srgbClr val="3F26BC"/>
                  </a:solidFill>
                  <a:latin typeface="Arial" panose="020B0604020202020204" pitchFamily="34" charset="0"/>
                  <a:ea typeface="微软雅黑" pitchFamily="34" charset="-122"/>
                  <a:cs typeface="Times New Roman" panose="02020603050405020304" pitchFamily="18" charset="0"/>
                  <a:sym typeface="Arial" panose="020B0604020202020204" pitchFamily="34" charset="0"/>
                </a:rPr>
                <a:t>检测</a:t>
              </a:r>
            </a:p>
          </p:txBody>
        </p:sp>
        <p:sp>
          <p:nvSpPr>
            <p:cNvPr id="46" name="矩形: 圆角 8"/>
            <p:cNvSpPr/>
            <p:nvPr/>
          </p:nvSpPr>
          <p:spPr>
            <a:xfrm>
              <a:off x="8812500" y="2620493"/>
              <a:ext cx="2587007" cy="1523831"/>
            </a:xfrm>
            <a:prstGeom prst="roundRect">
              <a:avLst>
                <a:gd name="adj" fmla="val 4605"/>
              </a:avLst>
            </a:prstGeom>
            <a:solidFill>
              <a:schemeClr val="accent5">
                <a:lumMod val="20000"/>
                <a:lumOff val="80000"/>
              </a:schemeClr>
            </a:solidFill>
            <a:ln w="12700" cap="flat" cmpd="sng" algn="ctr">
              <a:noFill/>
              <a:prstDash val="solid"/>
              <a:miter lim="800000"/>
            </a:ln>
            <a:effectLst/>
          </p:spPr>
          <p:txBody>
            <a:bodyPr rtlCol="0" anchor="ctr"/>
            <a:lstStyle/>
            <a:p>
              <a:pPr marL="214588" indent="-214588" defTabSz="457107">
                <a:lnSpc>
                  <a:spcPts val="2100"/>
                </a:lnSpc>
                <a:buFont typeface="Arial" panose="020B0604020202020204" pitchFamily="34" charset="0"/>
                <a:buChar char="•"/>
                <a:defRPr/>
              </a:pPr>
              <a:r>
                <a:rPr lang="zh-CN" altLang="en-US"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使用克唑替尼以外的其他</a:t>
              </a:r>
              <a:r>
                <a:rPr lang="en-US" altLang="zh-CN"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ALK</a:t>
              </a:r>
              <a:r>
                <a:rPr lang="zh-CN" altLang="en-US"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抑制剂</a:t>
              </a:r>
            </a:p>
            <a:p>
              <a:pPr marL="214588" indent="-214588" defTabSz="457107">
                <a:lnSpc>
                  <a:spcPts val="2100"/>
                </a:lnSpc>
                <a:buFont typeface="Arial" panose="020B0604020202020204" pitchFamily="34" charset="0"/>
                <a:buChar char="•"/>
                <a:defRPr/>
              </a:pPr>
              <a:r>
                <a:rPr lang="zh-CN" altLang="en-US"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既往治疗线数＞</a:t>
              </a:r>
              <a:r>
                <a:rPr lang="en-US" altLang="zh-CN" sz="1600" kern="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p>
          </p:txBody>
        </p:sp>
        <p:sp>
          <p:nvSpPr>
            <p:cNvPr id="47" name="矩形 46"/>
            <p:cNvSpPr/>
            <p:nvPr/>
          </p:nvSpPr>
          <p:spPr>
            <a:xfrm>
              <a:off x="9118746" y="2302386"/>
              <a:ext cx="1789043" cy="347870"/>
            </a:xfrm>
            <a:prstGeom prst="rect">
              <a:avLst/>
            </a:prstGeom>
            <a:solidFill>
              <a:srgbClr val="3F26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排除标准</a:t>
              </a:r>
            </a:p>
          </p:txBody>
        </p:sp>
      </p:grpSp>
      <p:sp>
        <p:nvSpPr>
          <p:cNvPr id="48" name="矩形 47"/>
          <p:cNvSpPr/>
          <p:nvPr/>
        </p:nvSpPr>
        <p:spPr>
          <a:xfrm>
            <a:off x="5326307" y="1533543"/>
            <a:ext cx="1789043" cy="347871"/>
          </a:xfrm>
          <a:prstGeom prst="rect">
            <a:avLst/>
          </a:prstGeom>
          <a:solidFill>
            <a:srgbClr val="3F26BC"/>
          </a:solidFill>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治疗方案</a:t>
            </a:r>
          </a:p>
        </p:txBody>
      </p:sp>
      <p:sp>
        <p:nvSpPr>
          <p:cNvPr id="5" name="矩形 4"/>
          <p:cNvSpPr/>
          <p:nvPr/>
        </p:nvSpPr>
        <p:spPr>
          <a:xfrm>
            <a:off x="5728229" y="4020997"/>
            <a:ext cx="492607" cy="1292088"/>
          </a:xfrm>
          <a:prstGeom prst="rect">
            <a:avLst/>
          </a:prstGeom>
          <a:solidFill>
            <a:srgbClr val="3F26BC"/>
          </a:solidFill>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访视要求</a:t>
            </a:r>
          </a:p>
        </p:txBody>
      </p:sp>
      <p:sp>
        <p:nvSpPr>
          <p:cNvPr id="51" name="矩形 50"/>
          <p:cNvSpPr/>
          <p:nvPr/>
        </p:nvSpPr>
        <p:spPr>
          <a:xfrm>
            <a:off x="6345006" y="5968741"/>
            <a:ext cx="5794513" cy="246217"/>
          </a:xfrm>
          <a:prstGeom prst="rect">
            <a:avLst/>
          </a:prstGeom>
        </p:spPr>
        <p:txBody>
          <a:bodyPr wrap="square" lIns="91424" tIns="45718" rIns="91424" bIns="45718">
            <a:spAutoFit/>
          </a:bodyPr>
          <a:lstStyle/>
          <a:p>
            <a:pPr algn="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Yang Y, et al. Journal of Thoracic Oncology. 2021 May; 5(16) 827-829 </a:t>
            </a:r>
          </a:p>
        </p:txBody>
      </p:sp>
      <p:sp>
        <p:nvSpPr>
          <p:cNvPr id="2" name="标题 1"/>
          <p:cNvSpPr>
            <a:spLocks noGrp="1"/>
          </p:cNvSpPr>
          <p:nvPr>
            <p:ph type="title"/>
          </p:nvPr>
        </p:nvSpPr>
        <p:spPr>
          <a:xfrm>
            <a:off x="313007" y="349281"/>
            <a:ext cx="10515600" cy="445367"/>
          </a:xfrm>
        </p:spPr>
        <p:txBody>
          <a:bodyPr>
            <a:noAutofit/>
          </a:bodyPr>
          <a:lstStyle/>
          <a:p>
            <a:pPr fontAlgn="base">
              <a:spcAft>
                <a:spcPct val="0"/>
              </a:spcAft>
            </a:pPr>
            <a:r>
              <a:rPr lang="zh-CN" altLang="en-US"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恩沙替尼耐药机制探索方法</a:t>
            </a:r>
          </a:p>
        </p:txBody>
      </p:sp>
    </p:spTree>
    <p:extLst>
      <p:ext uri="{BB962C8B-B14F-4D97-AF65-F5344CB8AC3E}">
        <p14:creationId xmlns:p14="http://schemas.microsoft.com/office/powerpoint/2010/main" val="1201169988"/>
      </p:ext>
    </p:extLst>
  </p:cSld>
  <p:clrMapOvr>
    <a:masterClrMapping/>
  </p:clrMapOvr>
  <mc:AlternateContent xmlns:mc="http://schemas.openxmlformats.org/markup-compatibility/2006" xmlns:p14="http://schemas.microsoft.com/office/powerpoint/2010/main">
    <mc:Choice Requires="p14">
      <p:transition p14:dur="0" advTm="7000"/>
    </mc:Choice>
    <mc:Fallback xmlns="">
      <p:transition advTm="7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933E6BC-8CD2-4165-96E1-3EB8F3F62F24}"/>
              </a:ext>
            </a:extLst>
          </p:cNvPr>
          <p:cNvSpPr txBox="1"/>
          <p:nvPr/>
        </p:nvSpPr>
        <p:spPr>
          <a:xfrm>
            <a:off x="483701" y="4608563"/>
            <a:ext cx="11053192" cy="45845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178</a:t>
            </a:r>
            <a:r>
              <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名受试者中</a:t>
            </a:r>
            <a:r>
              <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50.6% </a:t>
            </a:r>
            <a:r>
              <a:rPr lang="en-US" altLang="zh-CN"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ctDNA</a:t>
            </a:r>
            <a:r>
              <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样本检出</a:t>
            </a:r>
            <a:r>
              <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a:t>
            </a:r>
            <a:r>
              <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融合，在</a:t>
            </a:r>
            <a:r>
              <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a:t>
            </a:r>
            <a:r>
              <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融合样本中</a:t>
            </a:r>
            <a:r>
              <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V1</a:t>
            </a:r>
            <a:r>
              <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和</a:t>
            </a:r>
            <a:r>
              <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V3</a:t>
            </a:r>
            <a:r>
              <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占比分别为</a:t>
            </a:r>
            <a:r>
              <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40.0% </a:t>
            </a:r>
            <a:r>
              <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和 </a:t>
            </a:r>
            <a:r>
              <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31.1%</a:t>
            </a:r>
            <a:r>
              <a:rPr lang="zh-CN" altLang="en-US"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5" name="图片 4">
            <a:extLst>
              <a:ext uri="{FF2B5EF4-FFF2-40B4-BE49-F238E27FC236}">
                <a16:creationId xmlns:a16="http://schemas.microsoft.com/office/drawing/2014/main" id="{E7E9D419-D9F5-4034-A8B8-2F1362FF2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01" y="1166602"/>
            <a:ext cx="11190993" cy="3190486"/>
          </a:xfrm>
          <a:prstGeom prst="rect">
            <a:avLst/>
          </a:prstGeom>
        </p:spPr>
      </p:pic>
      <p:sp>
        <p:nvSpPr>
          <p:cNvPr id="6" name="标题 1">
            <a:extLst>
              <a:ext uri="{FF2B5EF4-FFF2-40B4-BE49-F238E27FC236}">
                <a16:creationId xmlns:a16="http://schemas.microsoft.com/office/drawing/2014/main" id="{20DE193F-E563-4FD2-8F5C-D7D70F452A4D}"/>
              </a:ext>
            </a:extLst>
          </p:cNvPr>
          <p:cNvSpPr txBox="1">
            <a:spLocks/>
          </p:cNvSpPr>
          <p:nvPr/>
        </p:nvSpPr>
        <p:spPr>
          <a:xfrm>
            <a:off x="322313" y="386950"/>
            <a:ext cx="2339607" cy="6485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zh-CN" altLang="en-US" sz="32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研究结果</a:t>
            </a:r>
          </a:p>
        </p:txBody>
      </p:sp>
      <p:sp>
        <p:nvSpPr>
          <p:cNvPr id="7" name="文本框 6">
            <a:extLst>
              <a:ext uri="{FF2B5EF4-FFF2-40B4-BE49-F238E27FC236}">
                <a16:creationId xmlns:a16="http://schemas.microsoft.com/office/drawing/2014/main" id="{D03B58A5-363A-4A9F-8F82-CD5A90DABBD7}"/>
              </a:ext>
            </a:extLst>
          </p:cNvPr>
          <p:cNvSpPr txBox="1"/>
          <p:nvPr/>
        </p:nvSpPr>
        <p:spPr>
          <a:xfrm>
            <a:off x="9899385" y="5969998"/>
            <a:ext cx="2292615" cy="246221"/>
          </a:xfrm>
          <a:prstGeom prst="rect">
            <a:avLst/>
          </a:prstGeom>
          <a:noFill/>
        </p:spPr>
        <p:txBody>
          <a:bodyPr wrap="non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1.Yang Y, et al. WCLC 2021, P24.02.</a:t>
            </a:r>
          </a:p>
        </p:txBody>
      </p:sp>
    </p:spTree>
    <p:extLst>
      <p:ext uri="{BB962C8B-B14F-4D97-AF65-F5344CB8AC3E}">
        <p14:creationId xmlns:p14="http://schemas.microsoft.com/office/powerpoint/2010/main" val="363637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52460" y="1271487"/>
            <a:ext cx="11842071" cy="387287"/>
          </a:xfrm>
          <a:prstGeom prst="rect">
            <a:avLst/>
          </a:prstGeom>
        </p:spPr>
        <p:txBody>
          <a:bodyPr wrap="square" lIns="91424" tIns="45718" rIns="91424" bIns="45718">
            <a:spAutoFit/>
          </a:bodyPr>
          <a:lstStyle/>
          <a:p>
            <a:pPr algn="ctr">
              <a:lnSpc>
                <a:spcPts val="2300"/>
              </a:lnSpc>
              <a:spcAft>
                <a:spcPts val="600"/>
              </a:spcAft>
            </a:pPr>
            <a:r>
              <a:rPr lang="zh-CN" altLang="en-US" sz="2000" b="1" dirty="0">
                <a:latin typeface="Arial" panose="020B0604020202020204" pitchFamily="34" charset="0"/>
                <a:ea typeface="微软雅黑" panose="020B0503020204020204" pitchFamily="34" charset="-122"/>
                <a:sym typeface="Arial" panose="020B0604020202020204" pitchFamily="34" charset="0"/>
              </a:rPr>
              <a:t>恩沙替尼在不同变量因素下均有较高客观缓解率</a:t>
            </a:r>
          </a:p>
        </p:txBody>
      </p:sp>
      <p:graphicFrame>
        <p:nvGraphicFramePr>
          <p:cNvPr id="19" name="图表 18"/>
          <p:cNvGraphicFramePr/>
          <p:nvPr>
            <p:extLst>
              <p:ext uri="{D42A27DB-BD31-4B8C-83A1-F6EECF244321}">
                <p14:modId xmlns:p14="http://schemas.microsoft.com/office/powerpoint/2010/main" val="157140860"/>
              </p:ext>
            </p:extLst>
          </p:nvPr>
        </p:nvGraphicFramePr>
        <p:xfrm>
          <a:off x="2308593" y="2036505"/>
          <a:ext cx="7982849" cy="3662223"/>
        </p:xfrm>
        <a:graphic>
          <a:graphicData uri="http://schemas.openxmlformats.org/drawingml/2006/chart">
            <c:chart xmlns:c="http://schemas.openxmlformats.org/drawingml/2006/chart" xmlns:r="http://schemas.openxmlformats.org/officeDocument/2006/relationships" r:id="rId3"/>
          </a:graphicData>
        </a:graphic>
      </p:graphicFrame>
      <p:sp>
        <p:nvSpPr>
          <p:cNvPr id="21" name="矩形 20"/>
          <p:cNvSpPr/>
          <p:nvPr/>
        </p:nvSpPr>
        <p:spPr>
          <a:xfrm>
            <a:off x="6397487" y="5979131"/>
            <a:ext cx="5794513" cy="246217"/>
          </a:xfrm>
          <a:prstGeom prst="rect">
            <a:avLst/>
          </a:prstGeom>
        </p:spPr>
        <p:txBody>
          <a:bodyPr wrap="square" lIns="91424" tIns="45718" rIns="91424" bIns="45718">
            <a:spAutoFit/>
          </a:bodyPr>
          <a:lstStyle/>
          <a:p>
            <a:pPr algn="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Yang Y, et al. Journal of Thoracic Oncology. 2021 May; 5(16) 827-829 </a:t>
            </a:r>
          </a:p>
        </p:txBody>
      </p:sp>
      <p:sp>
        <p:nvSpPr>
          <p:cNvPr id="2" name="TextBox 1"/>
          <p:cNvSpPr txBox="1"/>
          <p:nvPr/>
        </p:nvSpPr>
        <p:spPr>
          <a:xfrm>
            <a:off x="1699593" y="3698340"/>
            <a:ext cx="894523" cy="338555"/>
          </a:xfrm>
          <a:prstGeom prst="rect">
            <a:avLst/>
          </a:prstGeom>
          <a:noFill/>
        </p:spPr>
        <p:txBody>
          <a:bodyPr wrap="square" lIns="91424" tIns="45718" rIns="91424" bIns="45718" rtlCol="0">
            <a:spAutoFit/>
          </a:bodyPr>
          <a:lstStyle/>
          <a:p>
            <a:r>
              <a:rPr lang="en-US" altLang="zh-CN" sz="1600" b="1" dirty="0">
                <a:latin typeface="Arial" panose="020B0604020202020204" pitchFamily="34" charset="0"/>
                <a:ea typeface="微软雅黑" pitchFamily="34" charset="-122"/>
                <a:sym typeface="Arial" panose="020B0604020202020204" pitchFamily="34" charset="0"/>
              </a:rPr>
              <a:t>ORR%</a:t>
            </a:r>
            <a:endParaRPr lang="zh-CN" altLang="en-US" sz="1600" b="1" dirty="0">
              <a:latin typeface="Arial" panose="020B0604020202020204" pitchFamily="34" charset="0"/>
              <a:ea typeface="微软雅黑" pitchFamily="34" charset="-122"/>
              <a:sym typeface="Arial" panose="020B0604020202020204" pitchFamily="34" charset="0"/>
            </a:endParaRPr>
          </a:p>
        </p:txBody>
      </p:sp>
      <p:sp>
        <p:nvSpPr>
          <p:cNvPr id="3" name="标题 2"/>
          <p:cNvSpPr>
            <a:spLocks noGrp="1"/>
          </p:cNvSpPr>
          <p:nvPr>
            <p:ph type="title"/>
          </p:nvPr>
        </p:nvSpPr>
        <p:spPr>
          <a:xfrm>
            <a:off x="252460" y="301914"/>
            <a:ext cx="10515600" cy="476539"/>
          </a:xfrm>
        </p:spPr>
        <p:txBody>
          <a:bodyPr>
            <a:normAutofit/>
          </a:bodyPr>
          <a:lstStyle/>
          <a:p>
            <a:pPr fontAlgn="base">
              <a:spcAft>
                <a:spcPct val="0"/>
              </a:spcAft>
            </a:pPr>
            <a:r>
              <a:rPr lang="zh-CN" altLang="en-US"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恩沙替尼耐药机制研究结果</a:t>
            </a:r>
          </a:p>
        </p:txBody>
      </p:sp>
    </p:spTree>
    <p:extLst>
      <p:ext uri="{BB962C8B-B14F-4D97-AF65-F5344CB8AC3E}">
        <p14:creationId xmlns:p14="http://schemas.microsoft.com/office/powerpoint/2010/main" val="1648521903"/>
      </p:ext>
    </p:extLst>
  </p:cSld>
  <p:clrMapOvr>
    <a:masterClrMapping/>
  </p:clrMapOvr>
  <mc:AlternateContent xmlns:mc="http://schemas.openxmlformats.org/markup-compatibility/2006" xmlns:p14="http://schemas.microsoft.com/office/powerpoint/2010/main">
    <mc:Choice Requires="p14">
      <p:transition p14:dur="0" advTm="7000"/>
    </mc:Choice>
    <mc:Fallback xmlns:c="http://schemas.openxmlformats.org/drawingml/2006/chart" xmlns="">
      <p:transition advTm="7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6297487" y="5985585"/>
            <a:ext cx="5794513" cy="246217"/>
          </a:xfrm>
          <a:prstGeom prst="rect">
            <a:avLst/>
          </a:prstGeom>
        </p:spPr>
        <p:txBody>
          <a:bodyPr wrap="square" lIns="91424" tIns="45718" rIns="91424" bIns="45718">
            <a:spAutoFit/>
          </a:bodyPr>
          <a:lstStyle/>
          <a:p>
            <a:pPr algn="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Yang Y, et al. Journal of Thoracic Oncology. 2021 May; 5(16) 827-829 </a:t>
            </a:r>
          </a:p>
        </p:txBody>
      </p:sp>
      <p:graphicFrame>
        <p:nvGraphicFramePr>
          <p:cNvPr id="11" name="内容占位符 3"/>
          <p:cNvGraphicFramePr/>
          <p:nvPr>
            <p:extLst>
              <p:ext uri="{D42A27DB-BD31-4B8C-83A1-F6EECF244321}">
                <p14:modId xmlns:p14="http://schemas.microsoft.com/office/powerpoint/2010/main" val="4133544790"/>
              </p:ext>
            </p:extLst>
          </p:nvPr>
        </p:nvGraphicFramePr>
        <p:xfrm>
          <a:off x="7107171" y="1174267"/>
          <a:ext cx="4373657" cy="4612612"/>
        </p:xfrm>
        <a:graphic>
          <a:graphicData uri="http://schemas.openxmlformats.org/drawingml/2006/table">
            <a:tbl>
              <a:tblPr firstRow="1" firstCol="1" bandRow="1">
                <a:tableStyleId>{69012ECD-51FC-41F1-AA8D-1B2483CD663E}</a:tableStyleId>
              </a:tblPr>
              <a:tblGrid>
                <a:gridCol w="1627759">
                  <a:extLst>
                    <a:ext uri="{9D8B030D-6E8A-4147-A177-3AD203B41FA5}">
                      <a16:colId xmlns:a16="http://schemas.microsoft.com/office/drawing/2014/main" val="20000"/>
                    </a:ext>
                  </a:extLst>
                </a:gridCol>
                <a:gridCol w="843840">
                  <a:extLst>
                    <a:ext uri="{9D8B030D-6E8A-4147-A177-3AD203B41FA5}">
                      <a16:colId xmlns:a16="http://schemas.microsoft.com/office/drawing/2014/main" val="20001"/>
                    </a:ext>
                  </a:extLst>
                </a:gridCol>
                <a:gridCol w="794659">
                  <a:extLst>
                    <a:ext uri="{9D8B030D-6E8A-4147-A177-3AD203B41FA5}">
                      <a16:colId xmlns:a16="http://schemas.microsoft.com/office/drawing/2014/main" val="20002"/>
                    </a:ext>
                  </a:extLst>
                </a:gridCol>
                <a:gridCol w="1107399">
                  <a:extLst>
                    <a:ext uri="{9D8B030D-6E8A-4147-A177-3AD203B41FA5}">
                      <a16:colId xmlns:a16="http://schemas.microsoft.com/office/drawing/2014/main" val="20003"/>
                    </a:ext>
                  </a:extLst>
                </a:gridCol>
              </a:tblGrid>
              <a:tr h="183155">
                <a:tc rowSpan="2">
                  <a:txBody>
                    <a:bodyPr/>
                    <a:lstStyle/>
                    <a:p>
                      <a:pPr algn="just">
                        <a:lnSpc>
                          <a:spcPct val="100000"/>
                        </a:lnSpc>
                        <a:spcAft>
                          <a:spcPts val="0"/>
                        </a:spcAft>
                      </a:pPr>
                      <a:r>
                        <a:rPr lang="en-US" sz="1200" b="1" kern="100" dirty="0">
                          <a:solidFill>
                            <a:schemeClr val="bg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De novo ALK mutation</a:t>
                      </a:r>
                      <a:endParaRPr lang="zh-CN" sz="1200" b="1" kern="100" dirty="0">
                        <a:solidFill>
                          <a:schemeClr val="bg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26BC"/>
                    </a:solidFill>
                  </a:tcPr>
                </a:tc>
                <a:tc>
                  <a:txBody>
                    <a:bodyPr/>
                    <a:lstStyle/>
                    <a:p>
                      <a:pPr algn="ctr">
                        <a:lnSpc>
                          <a:spcPct val="100000"/>
                        </a:lnSpc>
                        <a:spcAft>
                          <a:spcPts val="0"/>
                        </a:spcAft>
                      </a:pPr>
                      <a:r>
                        <a:rPr lang="en-US" sz="1200" b="1"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C3D1</a:t>
                      </a:r>
                      <a:endParaRPr lang="zh-CN" sz="1200" b="1"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26BC"/>
                    </a:solidFill>
                  </a:tcPr>
                </a:tc>
                <a:tc>
                  <a:txBody>
                    <a:bodyPr/>
                    <a:lstStyle/>
                    <a:p>
                      <a:pPr algn="ctr">
                        <a:lnSpc>
                          <a:spcPct val="100000"/>
                        </a:lnSpc>
                        <a:spcAft>
                          <a:spcPts val="0"/>
                        </a:spcAft>
                      </a:pPr>
                      <a:r>
                        <a:rPr lang="en-US" sz="1200" b="1"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PD</a:t>
                      </a:r>
                      <a:endParaRPr lang="zh-CN" sz="1200" b="1"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26BC"/>
                    </a:solidFill>
                  </a:tcPr>
                </a:tc>
                <a:tc>
                  <a:txBody>
                    <a:bodyPr/>
                    <a:lstStyle/>
                    <a:p>
                      <a:pPr algn="ctr">
                        <a:lnSpc>
                          <a:spcPct val="100000"/>
                        </a:lnSpc>
                        <a:spcAft>
                          <a:spcPts val="0"/>
                        </a:spcAft>
                      </a:pPr>
                      <a:r>
                        <a:rPr lang="en-US" sz="1200" b="1"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Total</a:t>
                      </a:r>
                      <a:endParaRPr lang="zh-CN" sz="1200" b="1"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26BC"/>
                    </a:solidFill>
                  </a:tcPr>
                </a:tc>
                <a:extLst>
                  <a:ext uri="{0D108BD9-81ED-4DB2-BD59-A6C34878D82A}">
                    <a16:rowId xmlns:a16="http://schemas.microsoft.com/office/drawing/2014/main" val="10000"/>
                  </a:ext>
                </a:extLst>
              </a:tr>
              <a:tr h="183155">
                <a:tc vMerge="1">
                  <a:txBody>
                    <a:bodyPr/>
                    <a:lstStyle/>
                    <a:p>
                      <a:endParaRPr lang="zh-CN"/>
                    </a:p>
                  </a:txBody>
                  <a:tcPr/>
                </a:tc>
                <a:tc>
                  <a:txBody>
                    <a:bodyPr/>
                    <a:lstStyle/>
                    <a:p>
                      <a:pPr marL="0" algn="ctr" defTabSz="1219200" rtl="0" eaLnBrk="1" latinLnBrk="0" hangingPunct="1">
                        <a:lnSpc>
                          <a:spcPct val="100000"/>
                        </a:lnSpc>
                        <a:spcAft>
                          <a:spcPts val="0"/>
                        </a:spcAft>
                      </a:pPr>
                      <a:r>
                        <a:rPr lang="en-US" sz="1200" b="1" kern="100" dirty="0">
                          <a:solidFill>
                            <a:schemeClr val="bg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N = 106</a:t>
                      </a:r>
                      <a:endParaRPr lang="zh-CN" sz="1200" b="1" kern="100" dirty="0">
                        <a:solidFill>
                          <a:schemeClr val="bg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26BC"/>
                    </a:solidFill>
                  </a:tcPr>
                </a:tc>
                <a:tc>
                  <a:txBody>
                    <a:bodyPr/>
                    <a:lstStyle/>
                    <a:p>
                      <a:pPr marL="0" algn="ctr" defTabSz="1219200" rtl="0" eaLnBrk="1" latinLnBrk="0" hangingPunct="1">
                        <a:lnSpc>
                          <a:spcPct val="100000"/>
                        </a:lnSpc>
                        <a:spcAft>
                          <a:spcPts val="0"/>
                        </a:spcAft>
                      </a:pPr>
                      <a:r>
                        <a:rPr lang="en-US" sz="1200" b="1" kern="100" dirty="0">
                          <a:solidFill>
                            <a:schemeClr val="bg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N = 115</a:t>
                      </a:r>
                      <a:endParaRPr lang="zh-CN" sz="1200" b="1" kern="100" dirty="0">
                        <a:solidFill>
                          <a:schemeClr val="bg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26BC"/>
                    </a:solidFill>
                  </a:tcPr>
                </a:tc>
                <a:tc>
                  <a:txBody>
                    <a:bodyPr/>
                    <a:lstStyle/>
                    <a:p>
                      <a:pPr marL="0" algn="ctr" defTabSz="1219200" rtl="0" eaLnBrk="1" latinLnBrk="0" hangingPunct="1">
                        <a:lnSpc>
                          <a:spcPct val="100000"/>
                        </a:lnSpc>
                        <a:spcAft>
                          <a:spcPts val="0"/>
                        </a:spcAft>
                      </a:pPr>
                      <a:r>
                        <a:rPr lang="en-US" sz="1200" b="1" kern="100" dirty="0">
                          <a:solidFill>
                            <a:schemeClr val="bg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N = 115</a:t>
                      </a:r>
                      <a:endParaRPr lang="zh-CN" sz="1200" b="1" kern="100" dirty="0">
                        <a:solidFill>
                          <a:schemeClr val="bg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F26BC"/>
                    </a:solidFill>
                  </a:tcPr>
                </a:tc>
                <a:extLst>
                  <a:ext uri="{0D108BD9-81ED-4DB2-BD59-A6C34878D82A}">
                    <a16:rowId xmlns:a16="http://schemas.microsoft.com/office/drawing/2014/main" val="10001"/>
                  </a:ext>
                </a:extLst>
              </a:tr>
              <a:tr h="184701">
                <a:tc>
                  <a:txBody>
                    <a:bodyPr/>
                    <a:lstStyle/>
                    <a:p>
                      <a:pPr algn="ctr">
                        <a:lnSpc>
                          <a:spcPct val="100000"/>
                        </a:lnSpc>
                        <a:spcAft>
                          <a:spcPts val="0"/>
                        </a:spcAft>
                      </a:pPr>
                      <a:r>
                        <a:rPr lang="en-US"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G1269A</a:t>
                      </a:r>
                      <a:endParaRPr lang="zh-CN"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1219200" rtl="0" eaLnBrk="1" latinLnBrk="0" hangingPunct="1">
                        <a:lnSpc>
                          <a:spcPct val="100000"/>
                        </a:lnSpc>
                        <a:spcAft>
                          <a:spcPts val="0"/>
                        </a:spcAft>
                      </a:pPr>
                      <a:r>
                        <a:rPr lang="en-US"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1219200" rtl="0" eaLnBrk="1" latinLnBrk="0" hangingPunct="1">
                        <a:lnSpc>
                          <a:spcPct val="100000"/>
                        </a:lnSpc>
                        <a:spcAft>
                          <a:spcPts val="0"/>
                        </a:spcAft>
                      </a:pPr>
                      <a:r>
                        <a:rPr lang="en-US"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14</a:t>
                      </a:r>
                      <a:endParaRPr lang="zh-CN"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1219200" rtl="0" eaLnBrk="1" latinLnBrk="0" hangingPunct="1">
                        <a:lnSpc>
                          <a:spcPct val="100000"/>
                        </a:lnSpc>
                        <a:spcAft>
                          <a:spcPts val="0"/>
                        </a:spcAft>
                      </a:pPr>
                      <a:r>
                        <a:rPr lang="en-US"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18</a:t>
                      </a:r>
                      <a:endParaRPr lang="zh-CN"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002"/>
                  </a:ext>
                </a:extLst>
              </a:tr>
              <a:tr h="184701">
                <a:tc>
                  <a:txBody>
                    <a:bodyPr/>
                    <a:lstStyle/>
                    <a:p>
                      <a:pPr algn="ctr">
                        <a:lnSpc>
                          <a:spcPct val="100000"/>
                        </a:lnSpc>
                        <a:spcAft>
                          <a:spcPts val="0"/>
                        </a:spcAft>
                      </a:pPr>
                      <a:r>
                        <a:rPr lang="en-US"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G1202R</a:t>
                      </a:r>
                      <a:endParaRPr lang="zh-CN"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solidFill>
                      <a:schemeClr val="accent2">
                        <a:lumMod val="20000"/>
                        <a:lumOff val="80000"/>
                      </a:schemeClr>
                    </a:solidFill>
                  </a:tcPr>
                </a:tc>
                <a:tc>
                  <a:txBody>
                    <a:bodyPr/>
                    <a:lstStyle/>
                    <a:p>
                      <a:pPr algn="ctr">
                        <a:lnSpc>
                          <a:spcPct val="100000"/>
                        </a:lnSpc>
                        <a:spcAft>
                          <a:spcPts val="0"/>
                        </a:spcAft>
                      </a:pPr>
                      <a:r>
                        <a:rPr lang="en-US"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solidFill>
                      <a:schemeClr val="accent2">
                        <a:lumMod val="20000"/>
                        <a:lumOff val="80000"/>
                      </a:schemeClr>
                    </a:solidFill>
                  </a:tcPr>
                </a:tc>
                <a:tc>
                  <a:txBody>
                    <a:bodyPr/>
                    <a:lstStyle/>
                    <a:p>
                      <a:pPr algn="ctr">
                        <a:lnSpc>
                          <a:spcPct val="100000"/>
                        </a:lnSpc>
                        <a:spcAft>
                          <a:spcPts val="0"/>
                        </a:spcAft>
                      </a:pPr>
                      <a:r>
                        <a:rPr lang="en-US"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15</a:t>
                      </a:r>
                      <a:endParaRPr lang="zh-CN"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solidFill>
                      <a:schemeClr val="accent2">
                        <a:lumMod val="20000"/>
                        <a:lumOff val="80000"/>
                      </a:schemeClr>
                    </a:solidFill>
                  </a:tcPr>
                </a:tc>
                <a:tc>
                  <a:txBody>
                    <a:bodyPr/>
                    <a:lstStyle/>
                    <a:p>
                      <a:pPr algn="ctr">
                        <a:lnSpc>
                          <a:spcPct val="100000"/>
                        </a:lnSpc>
                        <a:spcAft>
                          <a:spcPts val="0"/>
                        </a:spcAft>
                      </a:pPr>
                      <a:r>
                        <a:rPr lang="en-US"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16</a:t>
                      </a:r>
                      <a:endParaRPr lang="zh-CN"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solidFill>
                      <a:schemeClr val="accent2">
                        <a:lumMod val="20000"/>
                        <a:lumOff val="80000"/>
                      </a:schemeClr>
                    </a:solidFill>
                  </a:tcPr>
                </a:tc>
                <a:extLst>
                  <a:ext uri="{0D108BD9-81ED-4DB2-BD59-A6C34878D82A}">
                    <a16:rowId xmlns:a16="http://schemas.microsoft.com/office/drawing/2014/main" val="10003"/>
                  </a:ext>
                </a:extLst>
              </a:tr>
              <a:tr h="184701">
                <a:tc>
                  <a:txBody>
                    <a:bodyPr/>
                    <a:lstStyle/>
                    <a:p>
                      <a:pPr algn="ctr">
                        <a:lnSpc>
                          <a:spcPct val="100000"/>
                        </a:lnSpc>
                        <a:spcAft>
                          <a:spcPts val="0"/>
                        </a:spcAft>
                      </a:pPr>
                      <a:r>
                        <a:rPr lang="en-US"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E1210K</a:t>
                      </a:r>
                      <a:endParaRPr lang="zh-CN"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solidFill>
                      <a:schemeClr val="accent2">
                        <a:lumMod val="20000"/>
                        <a:lumOff val="80000"/>
                      </a:schemeClr>
                    </a:solidFill>
                  </a:tcPr>
                </a:tc>
                <a:tc>
                  <a:txBody>
                    <a:bodyPr/>
                    <a:lstStyle/>
                    <a:p>
                      <a:pPr algn="ctr">
                        <a:lnSpc>
                          <a:spcPct val="100000"/>
                        </a:lnSpc>
                        <a:spcAft>
                          <a:spcPts val="0"/>
                        </a:spcAft>
                      </a:pPr>
                      <a:r>
                        <a:rPr lang="en-US"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solidFill>
                      <a:schemeClr val="accent2">
                        <a:lumMod val="20000"/>
                        <a:lumOff val="80000"/>
                      </a:schemeClr>
                    </a:solidFill>
                  </a:tcPr>
                </a:tc>
                <a:tc>
                  <a:txBody>
                    <a:bodyPr/>
                    <a:lstStyle/>
                    <a:p>
                      <a:pPr algn="ctr">
                        <a:lnSpc>
                          <a:spcPct val="100000"/>
                        </a:lnSpc>
                        <a:spcAft>
                          <a:spcPts val="0"/>
                        </a:spcAft>
                      </a:pPr>
                      <a:r>
                        <a:rPr lang="en-US"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10</a:t>
                      </a:r>
                      <a:endParaRPr lang="zh-CN"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solidFill>
                      <a:schemeClr val="accent2">
                        <a:lumMod val="20000"/>
                        <a:lumOff val="80000"/>
                      </a:schemeClr>
                    </a:solidFill>
                  </a:tcPr>
                </a:tc>
                <a:tc>
                  <a:txBody>
                    <a:bodyPr/>
                    <a:lstStyle/>
                    <a:p>
                      <a:pPr algn="ctr">
                        <a:lnSpc>
                          <a:spcPct val="100000"/>
                        </a:lnSpc>
                        <a:spcAft>
                          <a:spcPts val="0"/>
                        </a:spcAft>
                      </a:pPr>
                      <a:r>
                        <a:rPr lang="en-US"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10</a:t>
                      </a:r>
                      <a:endParaRPr lang="zh-CN" sz="1200" b="1" kern="100" dirty="0">
                        <a:solidFill>
                          <a:srgbClr val="C0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solidFill>
                      <a:schemeClr val="accent2">
                        <a:lumMod val="20000"/>
                        <a:lumOff val="80000"/>
                      </a:schemeClr>
                    </a:solidFill>
                  </a:tcPr>
                </a:tc>
                <a:extLst>
                  <a:ext uri="{0D108BD9-81ED-4DB2-BD59-A6C34878D82A}">
                    <a16:rowId xmlns:a16="http://schemas.microsoft.com/office/drawing/2014/main" val="10004"/>
                  </a:ext>
                </a:extLst>
              </a:tr>
              <a:tr h="184701">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F1174L</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05"/>
                  </a:ext>
                </a:extLst>
              </a:tr>
              <a:tr h="184701">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L1196M</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06"/>
                  </a:ext>
                </a:extLst>
              </a:tr>
              <a:tr h="184701">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F1174V</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07"/>
                  </a:ext>
                </a:extLst>
              </a:tr>
              <a:tr h="184701">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L1198I</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08"/>
                  </a:ext>
                </a:extLst>
              </a:tr>
              <a:tr h="184701">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R1275Q</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09"/>
                  </a:ext>
                </a:extLst>
              </a:tr>
              <a:tr h="184701">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S1206F</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10"/>
                  </a:ext>
                </a:extLst>
              </a:tr>
              <a:tr h="184701">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G1263A</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11"/>
                  </a:ext>
                </a:extLst>
              </a:tr>
              <a:tr h="184701">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C1156Y</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12"/>
                  </a:ext>
                </a:extLst>
              </a:tr>
              <a:tr h="184701">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F1174C</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13"/>
                  </a:ext>
                </a:extLst>
              </a:tr>
              <a:tr h="184701">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F1245C</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14"/>
                  </a:ext>
                </a:extLst>
              </a:tr>
              <a:tr h="184701">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G1128A</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15"/>
                  </a:ext>
                </a:extLst>
              </a:tr>
              <a:tr h="184701">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G1201R</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16"/>
                  </a:ext>
                </a:extLst>
              </a:tr>
              <a:tr h="182880">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G1202L</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17"/>
                  </a:ext>
                </a:extLst>
              </a:tr>
              <a:tr h="184701">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R1209Q</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18"/>
                  </a:ext>
                </a:extLst>
              </a:tr>
              <a:tr h="184701">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S1206T</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19"/>
                  </a:ext>
                </a:extLst>
              </a:tr>
              <a:tr h="184701">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S1206Y</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20"/>
                  </a:ext>
                </a:extLst>
              </a:tr>
              <a:tr h="184701">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H983N</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21"/>
                  </a:ext>
                </a:extLst>
              </a:tr>
              <a:tr h="184701">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C345R</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22"/>
                  </a:ext>
                </a:extLst>
              </a:tr>
              <a:tr h="184701">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P316Pfs*19</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23"/>
                  </a:ext>
                </a:extLst>
              </a:tr>
              <a:tr h="184701">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P1418T</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a:t>
                      </a:r>
                      <a:endParaRPr lang="zh-CN" sz="1200" b="0" kern="10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tc>
                  <a:txBody>
                    <a:bodyPr/>
                    <a:lstStyle/>
                    <a:p>
                      <a:pPr algn="ctr">
                        <a:lnSpc>
                          <a:spcPct val="100000"/>
                        </a:lnSpc>
                        <a:spcAft>
                          <a:spcPts val="0"/>
                        </a:spcAft>
                      </a:pPr>
                      <a:r>
                        <a:rPr lang="en-US"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sz="1200" b="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39148" marR="39148" marT="0" marB="0" anchor="ctr"/>
                </a:tc>
                <a:extLst>
                  <a:ext uri="{0D108BD9-81ED-4DB2-BD59-A6C34878D82A}">
                    <a16:rowId xmlns:a16="http://schemas.microsoft.com/office/drawing/2014/main" val="10024"/>
                  </a:ext>
                </a:extLst>
              </a:tr>
            </a:tbl>
          </a:graphicData>
        </a:graphic>
      </p:graphicFrame>
      <p:pic>
        <p:nvPicPr>
          <p:cNvPr id="12" name="图片 10" descr="图片 10"/>
          <p:cNvPicPr>
            <a:picLocks noChangeAspect="1"/>
          </p:cNvPicPr>
          <p:nvPr/>
        </p:nvPicPr>
        <p:blipFill>
          <a:blip r:embed="rId3"/>
          <a:srcRect b="61555"/>
          <a:stretch>
            <a:fillRect/>
          </a:stretch>
        </p:blipFill>
        <p:spPr>
          <a:xfrm>
            <a:off x="303666" y="1333153"/>
            <a:ext cx="6093077" cy="3126216"/>
          </a:xfrm>
          <a:prstGeom prst="rect">
            <a:avLst/>
          </a:prstGeom>
          <a:ln w="12700">
            <a:miter lim="400000"/>
            <a:headEnd/>
            <a:tailEnd/>
          </a:ln>
        </p:spPr>
      </p:pic>
      <p:sp>
        <p:nvSpPr>
          <p:cNvPr id="3" name="矩形 2"/>
          <p:cNvSpPr/>
          <p:nvPr/>
        </p:nvSpPr>
        <p:spPr>
          <a:xfrm>
            <a:off x="405848" y="4891903"/>
            <a:ext cx="6096000" cy="743661"/>
          </a:xfrm>
          <a:prstGeom prst="rect">
            <a:avLst/>
          </a:prstGeom>
        </p:spPr>
        <p:txBody>
          <a:bodyPr lIns="91424" tIns="45718" rIns="91424" bIns="45718">
            <a:spAutoFit/>
          </a:bodyPr>
          <a:lstStyle/>
          <a:p>
            <a:pPr>
              <a:lnSpc>
                <a:spcPct val="150000"/>
              </a:lnSpc>
            </a:pPr>
            <a:r>
              <a:rPr lang="zh-CN" altLang="en-US"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对患者</a:t>
            </a:r>
            <a:r>
              <a:rPr lang="en-US" altLang="zh-CN"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ALK</a:t>
            </a:r>
            <a:r>
              <a:rPr lang="zh-CN" altLang="en-US"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二次突变动态进行了监测，结果提示</a:t>
            </a:r>
            <a:r>
              <a:rPr lang="en-US" altLang="zh-CN"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 </a:t>
            </a:r>
            <a:r>
              <a:rPr lang="zh-CN" altLang="en-US"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恩沙替尼治疗进展期相比于基线，</a:t>
            </a:r>
            <a:r>
              <a:rPr lang="en-US" altLang="zh-CN"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ALK G1269A</a:t>
            </a:r>
            <a:r>
              <a:rPr lang="zh-CN" altLang="en-US"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a:t>
            </a:r>
            <a:r>
              <a:rPr lang="en-US" altLang="zh-CN"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G1202R</a:t>
            </a:r>
            <a:r>
              <a:rPr lang="zh-CN" altLang="en-US"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a:t>
            </a:r>
            <a:r>
              <a:rPr lang="en-US" altLang="zh-CN"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E1210K</a:t>
            </a:r>
            <a:r>
              <a:rPr lang="zh-CN" altLang="en-US"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突变频率显著升高</a:t>
            </a:r>
            <a:endParaRPr lang="zh-CN" altLang="en-US" sz="1500" dirty="0">
              <a:latin typeface="Arial" panose="020B0604020202020204" pitchFamily="34" charset="0"/>
              <a:ea typeface="微软雅黑" pitchFamily="34" charset="-122"/>
              <a:sym typeface="Arial" panose="020B0604020202020204" pitchFamily="34" charset="0"/>
            </a:endParaRPr>
          </a:p>
        </p:txBody>
      </p:sp>
      <p:sp>
        <p:nvSpPr>
          <p:cNvPr id="14" name="矩形 13"/>
          <p:cNvSpPr/>
          <p:nvPr/>
        </p:nvSpPr>
        <p:spPr>
          <a:xfrm>
            <a:off x="402924" y="5588173"/>
            <a:ext cx="5894563" cy="397412"/>
          </a:xfrm>
          <a:prstGeom prst="rect">
            <a:avLst/>
          </a:prstGeom>
        </p:spPr>
        <p:txBody>
          <a:bodyPr wrap="square" lIns="91424" tIns="45718" rIns="91424" bIns="45718">
            <a:spAutoFit/>
          </a:bodyPr>
          <a:lstStyle/>
          <a:p>
            <a:pPr marL="0" lvl="3">
              <a:lnSpc>
                <a:spcPct val="150000"/>
              </a:lnSpc>
              <a:spcAft>
                <a:spcPts val="600"/>
              </a:spcAft>
            </a:pPr>
            <a:r>
              <a:rPr lang="en-US" altLang="zh-CN"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G1269A</a:t>
            </a:r>
            <a:r>
              <a:rPr lang="zh-CN" altLang="en-US"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a:t>
            </a:r>
            <a:r>
              <a:rPr lang="en-US" altLang="zh-CN"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G1202R</a:t>
            </a:r>
            <a:r>
              <a:rPr lang="zh-CN" altLang="en-US"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和</a:t>
            </a:r>
            <a:r>
              <a:rPr lang="en-US" altLang="zh-CN"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E1210K</a:t>
            </a:r>
            <a:r>
              <a:rPr lang="zh-CN" altLang="en-US"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突变是</a:t>
            </a:r>
            <a:r>
              <a:rPr lang="en-US" altLang="zh-CN"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C3D1</a:t>
            </a:r>
            <a:r>
              <a:rPr lang="zh-CN" altLang="en-US"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和</a:t>
            </a:r>
            <a:r>
              <a:rPr lang="en-US" altLang="zh-CN"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PD</a:t>
            </a:r>
            <a:r>
              <a:rPr lang="zh-CN" altLang="en-US" sz="1500" dirty="0">
                <a:latin typeface="Arial" panose="020B0604020202020204" pitchFamily="34" charset="0"/>
                <a:ea typeface="微软雅黑" pitchFamily="34" charset="-122"/>
                <a:cs typeface="Times New Roman" panose="02020603050405020304" pitchFamily="18" charset="0"/>
                <a:sym typeface="Arial" panose="020B0604020202020204" pitchFamily="34" charset="0"/>
              </a:rPr>
              <a:t>时最常见的新发突变</a:t>
            </a:r>
          </a:p>
        </p:txBody>
      </p:sp>
      <p:sp>
        <p:nvSpPr>
          <p:cNvPr id="2" name="标题 1"/>
          <p:cNvSpPr>
            <a:spLocks noGrp="1"/>
          </p:cNvSpPr>
          <p:nvPr>
            <p:ph type="title"/>
          </p:nvPr>
        </p:nvSpPr>
        <p:spPr>
          <a:xfrm>
            <a:off x="275243" y="336480"/>
            <a:ext cx="10972800" cy="564140"/>
          </a:xfrm>
        </p:spPr>
        <p:txBody>
          <a:bodyPr>
            <a:normAutofit/>
          </a:bodyPr>
          <a:lstStyle/>
          <a:p>
            <a:pPr fontAlgn="base">
              <a:spcAft>
                <a:spcPct val="0"/>
              </a:spcAft>
            </a:pPr>
            <a:r>
              <a:rPr lang="zh-CN" altLang="en-US"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恩沙替尼依赖性耐药机制揭晓</a:t>
            </a:r>
          </a:p>
        </p:txBody>
      </p:sp>
    </p:spTree>
    <p:extLst>
      <p:ext uri="{BB962C8B-B14F-4D97-AF65-F5344CB8AC3E}">
        <p14:creationId xmlns:p14="http://schemas.microsoft.com/office/powerpoint/2010/main" val="3927481315"/>
      </p:ext>
    </p:extLst>
  </p:cSld>
  <p:clrMapOvr>
    <a:masterClrMapping/>
  </p:clrMapOvr>
  <mc:AlternateContent xmlns:mc="http://schemas.openxmlformats.org/markup-compatibility/2006" xmlns:p14="http://schemas.microsoft.com/office/powerpoint/2010/main">
    <mc:Choice Requires="p14">
      <p:transition p14:dur="0" advTm="7000"/>
    </mc:Choice>
    <mc:Fallback xmlns:a16="http://schemas.microsoft.com/office/drawing/2014/main" xmlns="">
      <p:transition advTm="7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040750" y="1231550"/>
            <a:ext cx="7920759" cy="461665"/>
          </a:xfrm>
          <a:prstGeom prst="rect">
            <a:avLst/>
          </a:prstGeom>
        </p:spPr>
        <p:txBody>
          <a:bodyPr wrap="none" lIns="91434" tIns="45718" rIns="91434" bIns="45718">
            <a:spAutoFit/>
          </a:bodyPr>
          <a:lstStyle/>
          <a:p>
            <a:r>
              <a:rPr lang="en-US" altLang="zh-CN" sz="2400" b="1" dirty="0">
                <a:latin typeface="Arial" panose="020B0604020202020204" pitchFamily="34" charset="0"/>
                <a:ea typeface="微软雅黑" pitchFamily="34" charset="-122"/>
                <a:sym typeface="Arial" panose="020B0604020202020204" pitchFamily="34" charset="0"/>
              </a:rPr>
              <a:t>——</a:t>
            </a:r>
            <a:r>
              <a:rPr lang="zh-CN" altLang="en-US" sz="2000" b="1" dirty="0">
                <a:latin typeface="Arial" panose="020B0604020202020204" pitchFamily="34" charset="0"/>
                <a:ea typeface="微软雅黑" pitchFamily="34" charset="-122"/>
                <a:sym typeface="Arial" panose="020B0604020202020204" pitchFamily="34" charset="0"/>
              </a:rPr>
              <a:t>低水平</a:t>
            </a:r>
            <a:r>
              <a:rPr lang="en-US" altLang="zh-CN" sz="2000" b="1" dirty="0" err="1">
                <a:latin typeface="Arial" panose="020B0604020202020204" pitchFamily="34" charset="0"/>
                <a:ea typeface="微软雅黑" pitchFamily="34" charset="-122"/>
                <a:sym typeface="Arial" panose="020B0604020202020204" pitchFamily="34" charset="0"/>
              </a:rPr>
              <a:t>ctDNA</a:t>
            </a:r>
            <a:r>
              <a:rPr lang="zh-CN" altLang="en-US" sz="2000" b="1" dirty="0">
                <a:latin typeface="Arial" panose="020B0604020202020204" pitchFamily="34" charset="0"/>
                <a:ea typeface="微软雅黑" pitchFamily="34" charset="-122"/>
                <a:sym typeface="Arial" panose="020B0604020202020204" pitchFamily="34" charset="0"/>
              </a:rPr>
              <a:t>受试者数据让恩沙替尼成功区别于其他</a:t>
            </a:r>
            <a:r>
              <a:rPr lang="en-US" altLang="zh-CN" sz="2000" b="1" dirty="0">
                <a:latin typeface="Arial" panose="020B0604020202020204" pitchFamily="34" charset="0"/>
                <a:ea typeface="微软雅黑" pitchFamily="34" charset="-122"/>
                <a:sym typeface="Arial" panose="020B0604020202020204" pitchFamily="34" charset="0"/>
              </a:rPr>
              <a:t>ALK TKI</a:t>
            </a:r>
            <a:endParaRPr lang="zh-CN" altLang="en-US" sz="2000" b="1" dirty="0">
              <a:latin typeface="Arial" panose="020B0604020202020204" pitchFamily="34" charset="0"/>
              <a:ea typeface="微软雅黑" pitchFamily="34" charset="-122"/>
              <a:sym typeface="Arial" panose="020B0604020202020204" pitchFamily="34" charset="0"/>
            </a:endParaRPr>
          </a:p>
        </p:txBody>
      </p:sp>
      <p:sp>
        <p:nvSpPr>
          <p:cNvPr id="8" name="标题 4"/>
          <p:cNvSpPr>
            <a:spLocks noGrp="1"/>
          </p:cNvSpPr>
          <p:nvPr>
            <p:ph type="title"/>
          </p:nvPr>
        </p:nvSpPr>
        <p:spPr>
          <a:xfrm>
            <a:off x="196045" y="322718"/>
            <a:ext cx="10972800" cy="619389"/>
          </a:xfrm>
        </p:spPr>
        <p:txBody>
          <a:bodyPr>
            <a:normAutofit/>
          </a:bodyPr>
          <a:lstStyle/>
          <a:p>
            <a:pPr fontAlgn="base">
              <a:spcAft>
                <a:spcPct val="0"/>
              </a:spcAft>
            </a:pPr>
            <a:r>
              <a:rPr lang="en-US" altLang="zh-CN"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V1/V3</a:t>
            </a:r>
            <a:r>
              <a:rPr lang="zh-CN" altLang="en-US"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亚型获益相当让恩沙替尼从二代</a:t>
            </a:r>
            <a:r>
              <a:rPr lang="en-US" altLang="zh-CN"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ALK TKI</a:t>
            </a:r>
            <a:r>
              <a:rPr lang="zh-CN" altLang="en-US" sz="2800" b="1" dirty="0">
                <a:solidFill>
                  <a:schemeClr val="accent2">
                    <a:lumMod val="75000"/>
                  </a:schemeClr>
                </a:solidFill>
                <a:latin typeface="Arial" panose="020B0604020202020204" pitchFamily="34" charset="0"/>
                <a:ea typeface="微软雅黑" panose="020B0503020204020204" pitchFamily="34" charset="-122"/>
                <a:cs typeface="+mn-cs"/>
                <a:sym typeface="Arial" panose="020B0604020202020204" pitchFamily="34" charset="0"/>
              </a:rPr>
              <a:t>中脱颖而出</a:t>
            </a:r>
          </a:p>
        </p:txBody>
      </p:sp>
      <p:sp>
        <p:nvSpPr>
          <p:cNvPr id="11" name="矩形 10"/>
          <p:cNvSpPr/>
          <p:nvPr/>
        </p:nvSpPr>
        <p:spPr>
          <a:xfrm>
            <a:off x="9424487" y="5957067"/>
            <a:ext cx="3235303" cy="246217"/>
          </a:xfrm>
          <a:prstGeom prst="rect">
            <a:avLst/>
          </a:prstGeom>
        </p:spPr>
        <p:txBody>
          <a:bodyPr wrap="square" lIns="91424" tIns="45718" rIns="91424" bIns="45718">
            <a:spAutoFit/>
          </a:bodyPr>
          <a:lstStyle/>
          <a:p>
            <a:pPr algn="just"/>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YANG Y, et al. 2021WCLC Abstract  FP24.02</a:t>
            </a:r>
          </a:p>
        </p:txBody>
      </p:sp>
      <p:grpSp>
        <p:nvGrpSpPr>
          <p:cNvPr id="20" name="组合 19"/>
          <p:cNvGrpSpPr/>
          <p:nvPr/>
        </p:nvGrpSpPr>
        <p:grpSpPr>
          <a:xfrm>
            <a:off x="-25244" y="1657273"/>
            <a:ext cx="3592999" cy="3429003"/>
            <a:chOff x="670889" y="2415208"/>
            <a:chExt cx="3960746" cy="3597966"/>
          </a:xfrm>
        </p:grpSpPr>
        <p:sp>
          <p:nvSpPr>
            <p:cNvPr id="12" name="椭圆 11"/>
            <p:cNvSpPr/>
            <p:nvPr/>
          </p:nvSpPr>
          <p:spPr>
            <a:xfrm>
              <a:off x="695739" y="2415208"/>
              <a:ext cx="3935896" cy="3597966"/>
            </a:xfrm>
            <a:prstGeom prst="ellipse">
              <a:avLst/>
            </a:prstGeom>
            <a:solidFill>
              <a:srgbClr val="3F26B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695739" y="2862469"/>
              <a:ext cx="2643809" cy="2484783"/>
            </a:xfrm>
            <a:prstGeom prst="ellipse">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670889" y="3672508"/>
              <a:ext cx="1182757" cy="108336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2078935" y="3761960"/>
              <a:ext cx="1169504" cy="12423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3339548" y="3766305"/>
              <a:ext cx="1103243" cy="678179"/>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itchFamily="34" charset="-122"/>
                  <a:sym typeface="Arial" panose="020B0604020202020204" pitchFamily="34" charset="0"/>
                </a:rPr>
                <a:t>178</a:t>
              </a:r>
              <a:r>
                <a:rPr lang="zh-CN" altLang="en-US" b="1" dirty="0">
                  <a:solidFill>
                    <a:schemeClr val="bg1"/>
                  </a:solidFill>
                  <a:latin typeface="Arial" panose="020B0604020202020204" pitchFamily="34" charset="0"/>
                  <a:ea typeface="微软雅黑" pitchFamily="34" charset="-122"/>
                  <a:sym typeface="Arial" panose="020B0604020202020204" pitchFamily="34" charset="0"/>
                </a:rPr>
                <a:t>名</a:t>
              </a:r>
              <a:endParaRPr lang="en-US" altLang="zh-CN" b="1" dirty="0">
                <a:solidFill>
                  <a:schemeClr val="bg1"/>
                </a:solidFill>
                <a:latin typeface="Arial" panose="020B0604020202020204" pitchFamily="34" charset="0"/>
                <a:ea typeface="微软雅黑" pitchFamily="34" charset="-122"/>
                <a:sym typeface="Arial" panose="020B0604020202020204" pitchFamily="34" charset="0"/>
              </a:endParaRPr>
            </a:p>
            <a:p>
              <a:pPr algn="ctr"/>
              <a:r>
                <a:rPr lang="zh-CN" altLang="en-US" b="1" dirty="0">
                  <a:solidFill>
                    <a:schemeClr val="bg1"/>
                  </a:solidFill>
                  <a:latin typeface="Arial" panose="020B0604020202020204" pitchFamily="34" charset="0"/>
                  <a:ea typeface="微软雅黑" pitchFamily="34" charset="-122"/>
                  <a:sym typeface="Arial" panose="020B0604020202020204" pitchFamily="34" charset="0"/>
                </a:rPr>
                <a:t>受试者</a:t>
              </a:r>
            </a:p>
          </p:txBody>
        </p:sp>
        <p:sp>
          <p:nvSpPr>
            <p:cNvPr id="17" name="TextBox 16"/>
            <p:cNvSpPr txBox="1"/>
            <p:nvPr/>
          </p:nvSpPr>
          <p:spPr>
            <a:xfrm>
              <a:off x="1548019" y="2922104"/>
              <a:ext cx="1061832" cy="968827"/>
            </a:xfrm>
            <a:prstGeom prst="rect">
              <a:avLst/>
            </a:prstGeom>
            <a:noFill/>
          </p:spPr>
          <p:txBody>
            <a:bodyPr wrap="square" rtlCol="0">
              <a:spAutoFit/>
            </a:bodyPr>
            <a:lstStyle/>
            <a:p>
              <a:pPr algn="ctr"/>
              <a:r>
                <a:rPr lang="en-US" altLang="zh-CN" b="1" dirty="0">
                  <a:latin typeface="Arial" panose="020B0604020202020204" pitchFamily="34" charset="0"/>
                  <a:ea typeface="微软雅黑" pitchFamily="34" charset="-122"/>
                  <a:sym typeface="Arial" panose="020B0604020202020204" pitchFamily="34" charset="0"/>
                </a:rPr>
                <a:t>50.6%</a:t>
              </a:r>
            </a:p>
            <a:p>
              <a:pPr algn="ctr"/>
              <a:r>
                <a:rPr lang="en-US" altLang="zh-CN" b="1" dirty="0">
                  <a:latin typeface="Arial" panose="020B0604020202020204" pitchFamily="34" charset="0"/>
                  <a:ea typeface="微软雅黑" pitchFamily="34" charset="-122"/>
                  <a:sym typeface="Arial" panose="020B0604020202020204" pitchFamily="34" charset="0"/>
                </a:rPr>
                <a:t>ALK </a:t>
              </a:r>
              <a:r>
                <a:rPr lang="zh-CN" altLang="en-US" b="1" dirty="0">
                  <a:latin typeface="Arial" panose="020B0604020202020204" pitchFamily="34" charset="0"/>
                  <a:ea typeface="微软雅黑" pitchFamily="34" charset="-122"/>
                  <a:sym typeface="Arial" panose="020B0604020202020204" pitchFamily="34" charset="0"/>
                </a:rPr>
                <a:t>融合</a:t>
              </a:r>
            </a:p>
          </p:txBody>
        </p:sp>
        <p:sp>
          <p:nvSpPr>
            <p:cNvPr id="18" name="TextBox 17"/>
            <p:cNvSpPr txBox="1"/>
            <p:nvPr/>
          </p:nvSpPr>
          <p:spPr>
            <a:xfrm>
              <a:off x="2078935" y="4044603"/>
              <a:ext cx="1106556" cy="678179"/>
            </a:xfrm>
            <a:prstGeom prst="rect">
              <a:avLst/>
            </a:prstGeom>
            <a:noFill/>
          </p:spPr>
          <p:txBody>
            <a:bodyPr wrap="square" rtlCol="0">
              <a:spAutoFit/>
            </a:bodyPr>
            <a:lstStyle/>
            <a:p>
              <a:pPr algn="ctr"/>
              <a:r>
                <a:rPr lang="en-US" altLang="zh-CN" b="1" dirty="0">
                  <a:latin typeface="Arial" panose="020B0604020202020204" pitchFamily="34" charset="0"/>
                  <a:ea typeface="微软雅黑" pitchFamily="34" charset="-122"/>
                  <a:sym typeface="Arial" panose="020B0604020202020204" pitchFamily="34" charset="0"/>
                </a:rPr>
                <a:t>40.0%</a:t>
              </a:r>
            </a:p>
            <a:p>
              <a:pPr algn="ctr"/>
              <a:r>
                <a:rPr lang="en-US" altLang="zh-CN" b="1" dirty="0">
                  <a:latin typeface="Arial" panose="020B0604020202020204" pitchFamily="34" charset="0"/>
                  <a:ea typeface="微软雅黑" pitchFamily="34" charset="-122"/>
                  <a:sym typeface="Arial" panose="020B0604020202020204" pitchFamily="34" charset="0"/>
                </a:rPr>
                <a:t>V1</a:t>
              </a:r>
              <a:r>
                <a:rPr lang="zh-CN" altLang="en-US" b="1" dirty="0">
                  <a:latin typeface="Arial" panose="020B0604020202020204" pitchFamily="34" charset="0"/>
                  <a:ea typeface="微软雅黑" pitchFamily="34" charset="-122"/>
                  <a:sym typeface="Arial" panose="020B0604020202020204" pitchFamily="34" charset="0"/>
                </a:rPr>
                <a:t>亚型</a:t>
              </a:r>
            </a:p>
          </p:txBody>
        </p:sp>
        <p:sp>
          <p:nvSpPr>
            <p:cNvPr id="19" name="TextBox 18"/>
            <p:cNvSpPr txBox="1"/>
            <p:nvPr/>
          </p:nvSpPr>
          <p:spPr>
            <a:xfrm>
              <a:off x="708988" y="3891601"/>
              <a:ext cx="1106556" cy="678179"/>
            </a:xfrm>
            <a:prstGeom prst="rect">
              <a:avLst/>
            </a:prstGeom>
            <a:noFill/>
          </p:spPr>
          <p:txBody>
            <a:bodyPr wrap="square" rtlCol="0">
              <a:spAutoFit/>
            </a:bodyPr>
            <a:lstStyle/>
            <a:p>
              <a:pPr algn="ctr"/>
              <a:r>
                <a:rPr lang="en-US" altLang="zh-CN" b="1" dirty="0">
                  <a:latin typeface="Arial" panose="020B0604020202020204" pitchFamily="34" charset="0"/>
                  <a:ea typeface="微软雅黑" pitchFamily="34" charset="-122"/>
                  <a:sym typeface="Arial" panose="020B0604020202020204" pitchFamily="34" charset="0"/>
                </a:rPr>
                <a:t>31.1%</a:t>
              </a:r>
            </a:p>
            <a:p>
              <a:pPr algn="ctr"/>
              <a:r>
                <a:rPr lang="en-US" altLang="zh-CN" b="1" dirty="0">
                  <a:latin typeface="Arial" panose="020B0604020202020204" pitchFamily="34" charset="0"/>
                  <a:ea typeface="微软雅黑" pitchFamily="34" charset="-122"/>
                  <a:sym typeface="Arial" panose="020B0604020202020204" pitchFamily="34" charset="0"/>
                </a:rPr>
                <a:t>V3</a:t>
              </a:r>
              <a:r>
                <a:rPr lang="zh-CN" altLang="en-US" b="1" dirty="0">
                  <a:latin typeface="Arial" panose="020B0604020202020204" pitchFamily="34" charset="0"/>
                  <a:ea typeface="微软雅黑" pitchFamily="34" charset="-122"/>
                  <a:sym typeface="Arial" panose="020B0604020202020204" pitchFamily="34" charset="0"/>
                </a:rPr>
                <a:t>亚型</a:t>
              </a:r>
            </a:p>
          </p:txBody>
        </p:sp>
      </p:grpSp>
      <p:grpSp>
        <p:nvGrpSpPr>
          <p:cNvPr id="24" name="组合 23"/>
          <p:cNvGrpSpPr/>
          <p:nvPr/>
        </p:nvGrpSpPr>
        <p:grpSpPr>
          <a:xfrm>
            <a:off x="3396445" y="2515657"/>
            <a:ext cx="8899531" cy="2743201"/>
            <a:chOff x="3446377" y="3304013"/>
            <a:chExt cx="8899530" cy="2743200"/>
          </a:xfrm>
        </p:grpSpPr>
        <p:graphicFrame>
          <p:nvGraphicFramePr>
            <p:cNvPr id="22" name="图表 21"/>
            <p:cNvGraphicFramePr>
              <a:graphicFrameLocks/>
            </p:cNvGraphicFramePr>
            <p:nvPr>
              <p:extLst>
                <p:ext uri="{D42A27DB-BD31-4B8C-83A1-F6EECF244321}">
                  <p14:modId xmlns:p14="http://schemas.microsoft.com/office/powerpoint/2010/main" val="2235607375"/>
                </p:ext>
              </p:extLst>
            </p:nvPr>
          </p:nvGraphicFramePr>
          <p:xfrm>
            <a:off x="7773907" y="330401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图表 22"/>
            <p:cNvGraphicFramePr>
              <a:graphicFrameLocks/>
            </p:cNvGraphicFramePr>
            <p:nvPr>
              <p:extLst>
                <p:ext uri="{D42A27DB-BD31-4B8C-83A1-F6EECF244321}">
                  <p14:modId xmlns:p14="http://schemas.microsoft.com/office/powerpoint/2010/main" val="3602774584"/>
                </p:ext>
              </p:extLst>
            </p:nvPr>
          </p:nvGraphicFramePr>
          <p:xfrm>
            <a:off x="3446377" y="330401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10172700" y="4947772"/>
              <a:ext cx="1838740" cy="276999"/>
            </a:xfrm>
            <a:prstGeom prst="rect">
              <a:avLst/>
            </a:prstGeom>
            <a:noFill/>
          </p:spPr>
          <p:txBody>
            <a:bodyPr wrap="square" rtlCol="0">
              <a:spAutoFit/>
            </a:bodyPr>
            <a:lstStyle/>
            <a:p>
              <a:pPr algn="ctr"/>
              <a:r>
                <a:rPr lang="zh-CN" altLang="en-US" sz="1200" b="1" dirty="0">
                  <a:latin typeface="Arial" panose="020B0604020202020204" pitchFamily="34" charset="0"/>
                  <a:ea typeface="微软雅黑" panose="020B0503020204020204" pitchFamily="34" charset="-122"/>
                  <a:sym typeface="Arial" panose="020B0604020202020204" pitchFamily="34" charset="0"/>
                </a:rPr>
                <a:t>单位：月</a:t>
              </a:r>
            </a:p>
          </p:txBody>
        </p:sp>
      </p:grpSp>
    </p:spTree>
    <p:extLst>
      <p:ext uri="{BB962C8B-B14F-4D97-AF65-F5344CB8AC3E}">
        <p14:creationId xmlns:p14="http://schemas.microsoft.com/office/powerpoint/2010/main" val="1532695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50176" y="1986765"/>
            <a:ext cx="8414148" cy="666750"/>
            <a:chOff x="1116927" y="3710060"/>
            <a:chExt cx="16828295" cy="1333499"/>
          </a:xfrm>
        </p:grpSpPr>
        <p:sp>
          <p:nvSpPr>
            <p:cNvPr id="8" name="矩形: 圆角 7"/>
            <p:cNvSpPr/>
            <p:nvPr/>
          </p:nvSpPr>
          <p:spPr>
            <a:xfrm>
              <a:off x="1116927" y="3870099"/>
              <a:ext cx="16828295" cy="1067144"/>
            </a:xfrm>
            <a:prstGeom prst="roundRect">
              <a:avLst>
                <a:gd name="adj" fmla="val 492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bg1"/>
                </a:solidFill>
                <a:cs typeface="+mn-ea"/>
                <a:sym typeface="+mn-lt"/>
              </a:endParaRPr>
            </a:p>
          </p:txBody>
        </p:sp>
        <p:sp>
          <p:nvSpPr>
            <p:cNvPr id="9" name="矩形: 圆角 8"/>
            <p:cNvSpPr/>
            <p:nvPr/>
          </p:nvSpPr>
          <p:spPr>
            <a:xfrm>
              <a:off x="1651597" y="3710060"/>
              <a:ext cx="1518920" cy="1333499"/>
            </a:xfrm>
            <a:prstGeom prst="roundRect">
              <a:avLst>
                <a:gd name="adj" fmla="val 752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altLang="zh-CN" sz="3200" kern="0" dirty="0">
                  <a:solidFill>
                    <a:srgbClr val="FFFFFF"/>
                  </a:solidFill>
                  <a:cs typeface="+mn-ea"/>
                  <a:sym typeface="+mn-lt"/>
                </a:rPr>
                <a:t>01</a:t>
              </a:r>
            </a:p>
          </p:txBody>
        </p:sp>
        <p:sp>
          <p:nvSpPr>
            <p:cNvPr id="10" name="矩形 9"/>
            <p:cNvSpPr/>
            <p:nvPr/>
          </p:nvSpPr>
          <p:spPr>
            <a:xfrm>
              <a:off x="1517378" y="3710062"/>
              <a:ext cx="293556" cy="1782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bg1"/>
                </a:solidFill>
                <a:cs typeface="+mn-ea"/>
                <a:sym typeface="+mn-lt"/>
              </a:endParaRPr>
            </a:p>
          </p:txBody>
        </p:sp>
        <p:sp>
          <p:nvSpPr>
            <p:cNvPr id="11" name="椭圆 10"/>
            <p:cNvSpPr/>
            <p:nvPr/>
          </p:nvSpPr>
          <p:spPr>
            <a:xfrm>
              <a:off x="1363993" y="3710060"/>
              <a:ext cx="293556" cy="3314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bg1"/>
                </a:solidFill>
                <a:cs typeface="+mn-ea"/>
                <a:sym typeface="+mn-lt"/>
              </a:endParaRPr>
            </a:p>
          </p:txBody>
        </p:sp>
        <p:sp>
          <p:nvSpPr>
            <p:cNvPr id="12" name="矩形 11"/>
            <p:cNvSpPr/>
            <p:nvPr/>
          </p:nvSpPr>
          <p:spPr>
            <a:xfrm>
              <a:off x="1363993" y="3870100"/>
              <a:ext cx="288210" cy="2268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bg1"/>
                </a:solidFill>
                <a:cs typeface="+mn-ea"/>
                <a:sym typeface="+mn-lt"/>
              </a:endParaRPr>
            </a:p>
          </p:txBody>
        </p:sp>
        <p:sp>
          <p:nvSpPr>
            <p:cNvPr id="13" name="TextBox 146"/>
            <p:cNvSpPr txBox="1"/>
            <p:nvPr/>
          </p:nvSpPr>
          <p:spPr>
            <a:xfrm>
              <a:off x="3171039" y="3710714"/>
              <a:ext cx="9270263" cy="1290319"/>
            </a:xfrm>
            <a:prstGeom prst="rect">
              <a:avLst/>
            </a:prstGeom>
          </p:spPr>
          <p:txBody>
            <a:bodyPr wrap="square" anchor="ctr">
              <a:spAutoFit/>
            </a:bodyPr>
            <a:lstStyle>
              <a:defPPr>
                <a:defRPr lang="en-US"/>
              </a:defPPr>
              <a:lvl1pPr lvl="0">
                <a:defRPr sz="2400" b="1" kern="100">
                  <a:solidFill>
                    <a:srgbClr val="DA0001"/>
                  </a:solidFill>
                  <a:latin typeface="微软雅黑" panose="020B0503020204020204" charset="-122"/>
                  <a:ea typeface="微软雅黑" panose="020B0503020204020204" charset="-122"/>
                  <a:cs typeface="阿里巴巴普惠体 R" panose="00020600040101010101" pitchFamily="18"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err="1">
                  <a:solidFill>
                    <a:schemeClr val="bg1">
                      <a:lumMod val="75000"/>
                    </a:schemeClr>
                  </a:solidFill>
                  <a:latin typeface="+mn-lt"/>
                  <a:ea typeface="+mn-ea"/>
                  <a:cs typeface="+mn-ea"/>
                  <a:sym typeface="+mn-lt"/>
                </a:rPr>
                <a:t>ALK+NSCLC</a:t>
              </a:r>
              <a:r>
                <a:rPr lang="zh-CN" altLang="en-US" sz="3600" dirty="0">
                  <a:solidFill>
                    <a:schemeClr val="bg1">
                      <a:lumMod val="75000"/>
                    </a:schemeClr>
                  </a:solidFill>
                  <a:latin typeface="+mn-lt"/>
                  <a:ea typeface="+mn-ea"/>
                  <a:cs typeface="+mn-ea"/>
                  <a:sym typeface="+mn-lt"/>
                </a:rPr>
                <a:t>研究进展</a:t>
              </a:r>
            </a:p>
          </p:txBody>
        </p:sp>
      </p:grpSp>
      <p:grpSp>
        <p:nvGrpSpPr>
          <p:cNvPr id="3" name="组合 2"/>
          <p:cNvGrpSpPr/>
          <p:nvPr/>
        </p:nvGrpSpPr>
        <p:grpSpPr>
          <a:xfrm>
            <a:off x="2050176" y="3639836"/>
            <a:ext cx="8414148" cy="646708"/>
            <a:chOff x="1116927" y="5916516"/>
            <a:chExt cx="16828295" cy="1293414"/>
          </a:xfrm>
        </p:grpSpPr>
        <p:sp>
          <p:nvSpPr>
            <p:cNvPr id="15" name="矩形: 圆角 14"/>
            <p:cNvSpPr/>
            <p:nvPr/>
          </p:nvSpPr>
          <p:spPr>
            <a:xfrm>
              <a:off x="1116927" y="6076555"/>
              <a:ext cx="16828295" cy="1067144"/>
            </a:xfrm>
            <a:prstGeom prst="roundRect">
              <a:avLst>
                <a:gd name="adj" fmla="val 4920"/>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accent2"/>
                </a:solidFill>
                <a:cs typeface="+mn-ea"/>
                <a:sym typeface="+mn-lt"/>
              </a:endParaRPr>
            </a:p>
          </p:txBody>
        </p:sp>
        <p:sp>
          <p:nvSpPr>
            <p:cNvPr id="16" name="矩形: 圆角 15"/>
            <p:cNvSpPr/>
            <p:nvPr/>
          </p:nvSpPr>
          <p:spPr>
            <a:xfrm>
              <a:off x="1651597" y="5916516"/>
              <a:ext cx="1518920" cy="1235708"/>
            </a:xfrm>
            <a:prstGeom prst="roundRect">
              <a:avLst>
                <a:gd name="adj" fmla="val 752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en-US" altLang="zh-CN" sz="3200" kern="0" dirty="0">
                  <a:solidFill>
                    <a:srgbClr val="FFFFFF"/>
                  </a:solidFill>
                  <a:cs typeface="+mn-ea"/>
                  <a:sym typeface="+mn-lt"/>
                </a:rPr>
                <a:t>02</a:t>
              </a:r>
            </a:p>
          </p:txBody>
        </p:sp>
        <p:sp>
          <p:nvSpPr>
            <p:cNvPr id="17" name="矩形 16"/>
            <p:cNvSpPr/>
            <p:nvPr/>
          </p:nvSpPr>
          <p:spPr>
            <a:xfrm>
              <a:off x="1517378" y="5916517"/>
              <a:ext cx="293556" cy="17825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bg1"/>
                </a:solidFill>
                <a:cs typeface="+mn-ea"/>
                <a:sym typeface="+mn-lt"/>
              </a:endParaRPr>
            </a:p>
          </p:txBody>
        </p:sp>
        <p:sp>
          <p:nvSpPr>
            <p:cNvPr id="18" name="椭圆 17"/>
            <p:cNvSpPr/>
            <p:nvPr/>
          </p:nvSpPr>
          <p:spPr>
            <a:xfrm>
              <a:off x="1363993" y="5916516"/>
              <a:ext cx="293556" cy="33147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accent2"/>
                </a:solidFill>
                <a:cs typeface="+mn-ea"/>
                <a:sym typeface="+mn-lt"/>
              </a:endParaRPr>
            </a:p>
          </p:txBody>
        </p:sp>
        <p:sp>
          <p:nvSpPr>
            <p:cNvPr id="19" name="矩形 18"/>
            <p:cNvSpPr/>
            <p:nvPr/>
          </p:nvSpPr>
          <p:spPr>
            <a:xfrm>
              <a:off x="1363993" y="6076555"/>
              <a:ext cx="288210" cy="22681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bg1"/>
                </a:solidFill>
                <a:cs typeface="+mn-ea"/>
                <a:sym typeface="+mn-lt"/>
              </a:endParaRPr>
            </a:p>
          </p:txBody>
        </p:sp>
        <p:sp>
          <p:nvSpPr>
            <p:cNvPr id="20" name="TextBox 146"/>
            <p:cNvSpPr txBox="1"/>
            <p:nvPr/>
          </p:nvSpPr>
          <p:spPr>
            <a:xfrm>
              <a:off x="3102461" y="5917270"/>
              <a:ext cx="10100939" cy="1292660"/>
            </a:xfrm>
            <a:prstGeom prst="rect">
              <a:avLst/>
            </a:prstGeom>
          </p:spPr>
          <p:txBody>
            <a:bodyPr wrap="square" anchor="ctr">
              <a:spAutoFit/>
            </a:bodyPr>
            <a:lstStyle>
              <a:defPPr>
                <a:defRPr lang="en-US"/>
              </a:defPPr>
              <a:lvl1pPr lvl="0">
                <a:defRPr sz="2400" b="1" kern="100">
                  <a:solidFill>
                    <a:srgbClr val="DA0001"/>
                  </a:solidFill>
                  <a:latin typeface="微软雅黑" panose="020B0503020204020204" charset="-122"/>
                  <a:ea typeface="微软雅黑" panose="020B0503020204020204" charset="-122"/>
                  <a:cs typeface="阿里巴巴普惠体 R" panose="00020600040101010101" pitchFamily="18"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err="1">
                  <a:solidFill>
                    <a:schemeClr val="accent2">
                      <a:lumMod val="75000"/>
                    </a:schemeClr>
                  </a:solidFill>
                  <a:latin typeface="+mn-lt"/>
                  <a:ea typeface="+mn-ea"/>
                  <a:cs typeface="+mn-ea"/>
                  <a:sym typeface="+mn-lt"/>
                </a:rPr>
                <a:t>ROS1+NSCLC</a:t>
              </a:r>
              <a:r>
                <a:rPr lang="zh-CN" altLang="en-US" sz="3600" dirty="0">
                  <a:solidFill>
                    <a:schemeClr val="accent2">
                      <a:lumMod val="75000"/>
                    </a:schemeClr>
                  </a:solidFill>
                  <a:latin typeface="+mn-lt"/>
                  <a:ea typeface="+mn-ea"/>
                  <a:cs typeface="+mn-ea"/>
                  <a:sym typeface="+mn-lt"/>
                </a:rPr>
                <a:t>研究进展</a:t>
              </a:r>
            </a:p>
          </p:txBody>
        </p:sp>
      </p:grpSp>
    </p:spTree>
    <p:extLst>
      <p:ext uri="{BB962C8B-B14F-4D97-AF65-F5344CB8AC3E}">
        <p14:creationId xmlns:p14="http://schemas.microsoft.com/office/powerpoint/2010/main" val="274059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768010" y="3864369"/>
            <a:ext cx="7911324" cy="147396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 name="矩形 173"/>
          <p:cNvSpPr/>
          <p:nvPr/>
        </p:nvSpPr>
        <p:spPr>
          <a:xfrm>
            <a:off x="6240024" y="5540192"/>
            <a:ext cx="6197451" cy="707886"/>
          </a:xfrm>
          <a:prstGeom prst="rect">
            <a:avLst/>
          </a:prstGeom>
        </p:spPr>
        <p:txBody>
          <a:bodyPr wrap="square">
            <a:spAutoFit/>
          </a:bodyPr>
          <a:lstStyle/>
          <a:p>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1.NCCN Guidelines®. Non-Small Cell Lung Cancer. 2017v1,2018v1,2019v1,2020v1,2021v6,2022V1</a:t>
            </a:r>
          </a:p>
          <a:p>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刘晓晴</a:t>
            </a:r>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陈健</a:t>
            </a:r>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中华肿瘤杂志</a:t>
            </a:r>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2015;037(001):1-4</a:t>
            </a:r>
          </a:p>
          <a:p>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lang="zh-CN" altLang="en-US"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胡洁</a:t>
            </a:r>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晚期非鳞非小细胞肺癌患者的全程管理</a:t>
            </a:r>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中国临床肿瘤学会</a:t>
            </a:r>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2016.</a:t>
            </a:r>
          </a:p>
          <a:p>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lang="zh-CN" altLang="en-US"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蔡利</a:t>
            </a:r>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全国临床肿瘤学大会暨</a:t>
            </a:r>
            <a:r>
              <a:rPr lang="en-US" altLang="zh-CN" sz="1000" dirty="0" err="1">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csco</a:t>
            </a:r>
            <a:r>
              <a:rPr lang="zh-CN" altLang="en-US"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学术年会</a:t>
            </a:r>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中国抗癌协会</a:t>
            </a:r>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北京市希思科临床肿瘤学研究基金会</a:t>
            </a:r>
            <a:r>
              <a:rPr lang="en-US" altLang="zh-CN"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2012.</a:t>
            </a:r>
            <a:endParaRPr lang="zh-CN" altLang="en-US" sz="1000"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2" name="组合 11"/>
          <p:cNvGrpSpPr/>
          <p:nvPr/>
        </p:nvGrpSpPr>
        <p:grpSpPr>
          <a:xfrm>
            <a:off x="671252" y="3967715"/>
            <a:ext cx="2734131" cy="1644331"/>
            <a:chOff x="777376" y="4303648"/>
            <a:chExt cx="2734131" cy="1644331"/>
          </a:xfrm>
        </p:grpSpPr>
        <p:grpSp>
          <p:nvGrpSpPr>
            <p:cNvPr id="178" name="组合 177"/>
            <p:cNvGrpSpPr/>
            <p:nvPr/>
          </p:nvGrpSpPr>
          <p:grpSpPr>
            <a:xfrm>
              <a:off x="847938" y="4338687"/>
              <a:ext cx="2606756" cy="1527036"/>
              <a:chOff x="848469" y="4525920"/>
              <a:chExt cx="2606756" cy="1527036"/>
            </a:xfrm>
          </p:grpSpPr>
          <p:grpSp>
            <p:nvGrpSpPr>
              <p:cNvPr id="165" name="组合 164"/>
              <p:cNvGrpSpPr/>
              <p:nvPr/>
            </p:nvGrpSpPr>
            <p:grpSpPr>
              <a:xfrm>
                <a:off x="848469" y="4525920"/>
                <a:ext cx="2606756" cy="1527036"/>
                <a:chOff x="214118" y="2513439"/>
                <a:chExt cx="4789309" cy="3528964"/>
              </a:xfrm>
            </p:grpSpPr>
            <p:pic>
              <p:nvPicPr>
                <p:cNvPr id="167" name="图片 166"/>
                <p:cNvPicPr>
                  <a:picLocks noChangeAspect="1"/>
                </p:cNvPicPr>
                <p:nvPr/>
              </p:nvPicPr>
              <p:blipFill>
                <a:blip r:embed="rId2"/>
                <a:stretch>
                  <a:fillRect/>
                </a:stretch>
              </p:blipFill>
              <p:spPr>
                <a:xfrm>
                  <a:off x="214118" y="2513439"/>
                  <a:ext cx="4789309" cy="3528964"/>
                </a:xfrm>
                <a:prstGeom prst="ellipse">
                  <a:avLst/>
                </a:prstGeom>
              </p:spPr>
            </p:pic>
            <p:sp>
              <p:nvSpPr>
                <p:cNvPr id="168" name="矩形 167"/>
                <p:cNvSpPr/>
                <p:nvPr/>
              </p:nvSpPr>
              <p:spPr>
                <a:xfrm>
                  <a:off x="3643086" y="5065486"/>
                  <a:ext cx="625428" cy="6424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7" name="文本框 176"/>
              <p:cNvSpPr txBox="1"/>
              <p:nvPr/>
            </p:nvSpPr>
            <p:spPr>
              <a:xfrm>
                <a:off x="1245397" y="5525491"/>
                <a:ext cx="1803938" cy="432792"/>
              </a:xfrm>
              <a:prstGeom prst="ellipse">
                <a:avLst/>
              </a:prstGeom>
              <a:solidFill>
                <a:schemeClr val="bg1"/>
              </a:solidFill>
            </p:spPr>
            <p:txBody>
              <a:bodyPr wrap="square" rtlCol="0">
                <a:spAutoFit/>
              </a:bodyPr>
              <a:lstStyle/>
              <a:p>
                <a:r>
                  <a:rPr lang="en-US" altLang="zh-CN" sz="1400" b="1" dirty="0">
                    <a:solidFill>
                      <a:srgbClr val="09227C"/>
                    </a:solidFill>
                    <a:latin typeface="Arial" panose="020B0604020202020204" pitchFamily="34" charset="0"/>
                    <a:ea typeface="微软雅黑" panose="020B0503020204020204" pitchFamily="34" charset="-122"/>
                    <a:sym typeface="Arial" panose="020B0604020202020204" pitchFamily="34" charset="0"/>
                  </a:rPr>
                  <a:t>2017-2022</a:t>
                </a:r>
                <a:endParaRPr lang="zh-CN" altLang="en-US" sz="1400" b="1" dirty="0">
                  <a:solidFill>
                    <a:srgbClr val="09227C"/>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9" name="椭圆 178"/>
            <p:cNvSpPr/>
            <p:nvPr/>
          </p:nvSpPr>
          <p:spPr>
            <a:xfrm>
              <a:off x="777376" y="4303648"/>
              <a:ext cx="2734131" cy="164433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551566" y="868514"/>
            <a:ext cx="8294063" cy="2724885"/>
            <a:chOff x="3688671" y="1432395"/>
            <a:chExt cx="8294063" cy="2724885"/>
          </a:xfrm>
        </p:grpSpPr>
        <p:sp>
          <p:nvSpPr>
            <p:cNvPr id="116" name="Rectangle 31"/>
            <p:cNvSpPr/>
            <p:nvPr/>
          </p:nvSpPr>
          <p:spPr>
            <a:xfrm>
              <a:off x="3688671" y="2920018"/>
              <a:ext cx="1571636" cy="285752"/>
            </a:xfrm>
            <a:prstGeom prst="rect">
              <a:avLst/>
            </a:prstGeom>
            <a:solidFill>
              <a:srgbClr val="14507A"/>
            </a:solidFill>
            <a:ln w="25400" cap="flat" cmpd="sng" algn="ctr">
              <a:noFill/>
              <a:prstDash val="solid"/>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Rectangle 56"/>
            <p:cNvSpPr/>
            <p:nvPr/>
          </p:nvSpPr>
          <p:spPr>
            <a:xfrm>
              <a:off x="3868059" y="2900194"/>
              <a:ext cx="1116740" cy="369332"/>
            </a:xfrm>
            <a:prstGeom prst="rect">
              <a:avLst/>
            </a:prstGeom>
          </p:spPr>
          <p:txBody>
            <a:bodyPr wrap="square">
              <a:spAutoFit/>
            </a:bodyPr>
            <a:lstStyle/>
            <a:p>
              <a:pPr algn="ctr">
                <a:defRPr/>
              </a:pPr>
              <a:r>
                <a:rPr lang="en-US" b="1" kern="0" dirty="0">
                  <a:solidFill>
                    <a:prstClr val="white"/>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2017</a:t>
              </a:r>
            </a:p>
          </p:txBody>
        </p:sp>
        <p:sp>
          <p:nvSpPr>
            <p:cNvPr id="138" name="Rectangle 34"/>
            <p:cNvSpPr/>
            <p:nvPr/>
          </p:nvSpPr>
          <p:spPr>
            <a:xfrm>
              <a:off x="5331745" y="2562828"/>
              <a:ext cx="1571636" cy="285752"/>
            </a:xfrm>
            <a:prstGeom prst="rect">
              <a:avLst/>
            </a:prstGeom>
            <a:solidFill>
              <a:srgbClr val="1B6AA3"/>
            </a:solidFill>
            <a:ln w="25400" cap="flat" cmpd="sng" algn="ctr">
              <a:noFill/>
              <a:prstDash val="solid"/>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Rectangle 35"/>
            <p:cNvSpPr/>
            <p:nvPr/>
          </p:nvSpPr>
          <p:spPr>
            <a:xfrm>
              <a:off x="6975722" y="2206709"/>
              <a:ext cx="1571636" cy="285752"/>
            </a:xfrm>
            <a:prstGeom prst="rect">
              <a:avLst/>
            </a:prstGeom>
            <a:solidFill>
              <a:srgbClr val="5AAAE4"/>
            </a:solidFill>
            <a:ln w="25400" cap="flat" cmpd="sng" algn="ctr">
              <a:noFill/>
              <a:prstDash val="solid"/>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Rectangle 37"/>
            <p:cNvSpPr/>
            <p:nvPr/>
          </p:nvSpPr>
          <p:spPr>
            <a:xfrm>
              <a:off x="8617893" y="1848448"/>
              <a:ext cx="1571636" cy="285752"/>
            </a:xfrm>
            <a:prstGeom prst="rect">
              <a:avLst/>
            </a:prstGeom>
            <a:solidFill>
              <a:srgbClr val="91C6ED"/>
            </a:solidFill>
            <a:ln w="25400" cap="flat" cmpd="sng" algn="ctr">
              <a:noFill/>
              <a:prstDash val="solid"/>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文本框 159"/>
            <p:cNvSpPr txBox="1"/>
            <p:nvPr/>
          </p:nvSpPr>
          <p:spPr>
            <a:xfrm>
              <a:off x="5736600" y="2550686"/>
              <a:ext cx="697627" cy="369332"/>
            </a:xfrm>
            <a:prstGeom prst="rect">
              <a:avLst/>
            </a:prstGeom>
            <a:noFill/>
          </p:spPr>
          <p:txBody>
            <a:bodyPr wrap="none" rtlCol="0">
              <a:spAutoFit/>
            </a:bodyPr>
            <a:lstStyle/>
            <a:p>
              <a:r>
                <a:rPr lang="en-US" altLang="zh-CN" b="1" dirty="0">
                  <a:solidFill>
                    <a:prstClr val="white"/>
                  </a:solidFill>
                  <a:latin typeface="Arial" panose="020B0604020202020204" pitchFamily="34" charset="0"/>
                  <a:ea typeface="微软雅黑" panose="020B0503020204020204" pitchFamily="34" charset="-122"/>
                  <a:sym typeface="Arial" panose="020B0604020202020204" pitchFamily="34" charset="0"/>
                </a:rPr>
                <a:t>2018</a:t>
              </a:r>
              <a:endPar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1" name="文本框 160"/>
            <p:cNvSpPr txBox="1"/>
            <p:nvPr/>
          </p:nvSpPr>
          <p:spPr>
            <a:xfrm>
              <a:off x="7361344" y="2164919"/>
              <a:ext cx="697627" cy="369332"/>
            </a:xfrm>
            <a:prstGeom prst="rect">
              <a:avLst/>
            </a:prstGeom>
            <a:noFill/>
          </p:spPr>
          <p:txBody>
            <a:bodyPr wrap="none" rtlCol="0">
              <a:spAutoFit/>
            </a:bodyPr>
            <a:lstStyle/>
            <a:p>
              <a:r>
                <a:rPr lang="en-US" altLang="zh-CN" b="1" dirty="0">
                  <a:solidFill>
                    <a:prstClr val="white"/>
                  </a:solidFill>
                  <a:latin typeface="Arial" panose="020B0604020202020204" pitchFamily="34" charset="0"/>
                  <a:ea typeface="微软雅黑" panose="020B0503020204020204" pitchFamily="34" charset="-122"/>
                  <a:sym typeface="Arial" panose="020B0604020202020204" pitchFamily="34" charset="0"/>
                </a:rPr>
                <a:t>2019</a:t>
              </a:r>
              <a:endPar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文本框 161"/>
            <p:cNvSpPr txBox="1"/>
            <p:nvPr/>
          </p:nvSpPr>
          <p:spPr>
            <a:xfrm>
              <a:off x="9028316" y="1811144"/>
              <a:ext cx="697627" cy="369332"/>
            </a:xfrm>
            <a:prstGeom prst="rect">
              <a:avLst/>
            </a:prstGeom>
            <a:noFill/>
          </p:spPr>
          <p:txBody>
            <a:bodyPr wrap="none" rtlCol="0">
              <a:spAutoFit/>
            </a:bodyPr>
            <a:lstStyle/>
            <a:p>
              <a:r>
                <a:rPr lang="en-US" altLang="zh-CN" b="1" dirty="0">
                  <a:solidFill>
                    <a:prstClr val="white"/>
                  </a:solidFill>
                  <a:latin typeface="Arial" panose="020B0604020202020204" pitchFamily="34" charset="0"/>
                  <a:ea typeface="微软雅黑" panose="020B0503020204020204" pitchFamily="34" charset="-122"/>
                  <a:sym typeface="Arial" panose="020B0604020202020204" pitchFamily="34" charset="0"/>
                </a:rPr>
                <a:t>2020</a:t>
              </a:r>
              <a:endPar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文本框 169"/>
            <p:cNvSpPr txBox="1"/>
            <p:nvPr/>
          </p:nvSpPr>
          <p:spPr>
            <a:xfrm>
              <a:off x="4008772" y="3289350"/>
              <a:ext cx="1375179" cy="867930"/>
            </a:xfrm>
            <a:prstGeom prst="rect">
              <a:avLst/>
            </a:prstGeom>
            <a:noFill/>
          </p:spPr>
          <p:txBody>
            <a:bodyPr wrap="square" rtlCol="0">
              <a:spAutoFit/>
            </a:bodyPr>
            <a:lstStyle/>
            <a:p>
              <a:pPr>
                <a:lnSpc>
                  <a:spcPct val="120000"/>
                </a:lnSpc>
              </a:pPr>
              <a:r>
                <a:rPr kumimoji="1" lang="en-US" altLang="zh-CN" sz="1400" b="1" dirty="0">
                  <a:solidFill>
                    <a:srgbClr val="151C40"/>
                  </a:solidFill>
                  <a:latin typeface="Arial" panose="020B0604020202020204" pitchFamily="34" charset="0"/>
                  <a:ea typeface="微软雅黑" panose="020B0503020204020204" pitchFamily="34" charset="-122"/>
                  <a:sym typeface="Arial" panose="020B0604020202020204" pitchFamily="34" charset="0"/>
                </a:rPr>
                <a:t>EGFR</a:t>
              </a:r>
            </a:p>
            <a:p>
              <a:pPr>
                <a:lnSpc>
                  <a:spcPct val="120000"/>
                </a:lnSpc>
              </a:pPr>
              <a:r>
                <a:rPr kumimoji="1" lang="en-US" altLang="zh-CN" sz="1400" b="1" dirty="0">
                  <a:solidFill>
                    <a:srgbClr val="151C40"/>
                  </a:solidFill>
                  <a:latin typeface="Arial" panose="020B0604020202020204" pitchFamily="34" charset="0"/>
                  <a:ea typeface="微软雅黑" panose="020B0503020204020204" pitchFamily="34" charset="-122"/>
                  <a:sym typeface="Arial" panose="020B0604020202020204" pitchFamily="34" charset="0"/>
                </a:rPr>
                <a:t>ALK</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ROS1</a:t>
              </a:r>
            </a:p>
          </p:txBody>
        </p:sp>
        <p:sp>
          <p:nvSpPr>
            <p:cNvPr id="171" name="文本框 170"/>
            <p:cNvSpPr txBox="1"/>
            <p:nvPr/>
          </p:nvSpPr>
          <p:spPr>
            <a:xfrm>
              <a:off x="5694372" y="2920018"/>
              <a:ext cx="1476940" cy="1126462"/>
            </a:xfrm>
            <a:prstGeom prst="rect">
              <a:avLst/>
            </a:prstGeom>
            <a:noFill/>
          </p:spPr>
          <p:txBody>
            <a:bodyPr wrap="square" rtlCol="0">
              <a:spAutoFit/>
            </a:bodyPr>
            <a:lstStyle/>
            <a:p>
              <a:pPr>
                <a:lnSpc>
                  <a:spcPct val="120000"/>
                </a:lnSpc>
              </a:pPr>
              <a:r>
                <a:rPr kumimoji="1" lang="en-US" altLang="zh-CN" sz="1400" b="1" dirty="0">
                  <a:solidFill>
                    <a:srgbClr val="151C40"/>
                  </a:solidFill>
                  <a:latin typeface="Arial" panose="020B0604020202020204" pitchFamily="34" charset="0"/>
                  <a:ea typeface="微软雅黑" panose="020B0503020204020204" pitchFamily="34" charset="-122"/>
                  <a:sym typeface="Arial" panose="020B0604020202020204" pitchFamily="34" charset="0"/>
                </a:rPr>
                <a:t>EGFR</a:t>
              </a:r>
            </a:p>
            <a:p>
              <a:pPr>
                <a:lnSpc>
                  <a:spcPct val="120000"/>
                </a:lnSpc>
              </a:pPr>
              <a:r>
                <a:rPr kumimoji="1" lang="en-US" altLang="zh-CN" sz="1400" b="1" dirty="0">
                  <a:solidFill>
                    <a:srgbClr val="151C40"/>
                  </a:solidFill>
                  <a:latin typeface="Arial" panose="020B0604020202020204" pitchFamily="34" charset="0"/>
                  <a:ea typeface="微软雅黑" panose="020B0503020204020204" pitchFamily="34" charset="-122"/>
                  <a:sym typeface="Arial" panose="020B0604020202020204" pitchFamily="34" charset="0"/>
                </a:rPr>
                <a:t>ALK</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ROS1</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BRAF</a:t>
              </a:r>
            </a:p>
          </p:txBody>
        </p:sp>
        <p:sp>
          <p:nvSpPr>
            <p:cNvPr id="172" name="文本框 171"/>
            <p:cNvSpPr txBox="1"/>
            <p:nvPr/>
          </p:nvSpPr>
          <p:spPr>
            <a:xfrm>
              <a:off x="7361344" y="2501611"/>
              <a:ext cx="1476940" cy="1126462"/>
            </a:xfrm>
            <a:prstGeom prst="rect">
              <a:avLst/>
            </a:prstGeom>
            <a:noFill/>
          </p:spPr>
          <p:txBody>
            <a:bodyPr wrap="square" rtlCol="0">
              <a:spAutoFit/>
            </a:bodyPr>
            <a:lstStyle/>
            <a:p>
              <a:pPr>
                <a:lnSpc>
                  <a:spcPct val="120000"/>
                </a:lnSpc>
              </a:pPr>
              <a:r>
                <a:rPr kumimoji="1" lang="en-US" altLang="zh-CN" sz="1400" b="1" dirty="0">
                  <a:solidFill>
                    <a:srgbClr val="151C40"/>
                  </a:solidFill>
                  <a:latin typeface="Arial" panose="020B0604020202020204" pitchFamily="34" charset="0"/>
                  <a:ea typeface="微软雅黑" panose="020B0503020204020204" pitchFamily="34" charset="-122"/>
                  <a:sym typeface="Arial" panose="020B0604020202020204" pitchFamily="34" charset="0"/>
                </a:rPr>
                <a:t>EGFR</a:t>
              </a:r>
            </a:p>
            <a:p>
              <a:pPr>
                <a:lnSpc>
                  <a:spcPct val="120000"/>
                </a:lnSpc>
              </a:pPr>
              <a:r>
                <a:rPr kumimoji="1" lang="en-US" altLang="zh-CN" sz="1400" b="1" dirty="0" err="1">
                  <a:solidFill>
                    <a:srgbClr val="151C40"/>
                  </a:solidFill>
                  <a:latin typeface="Arial" panose="020B0604020202020204" pitchFamily="34" charset="0"/>
                  <a:ea typeface="微软雅黑" panose="020B0503020204020204" pitchFamily="34" charset="-122"/>
                  <a:sym typeface="Arial" panose="020B0604020202020204" pitchFamily="34" charset="0"/>
                </a:rPr>
                <a:t>ALK</a:t>
              </a:r>
              <a:endParaRPr kumimoji="1" lang="en-US" altLang="zh-CN" sz="1400" b="1" dirty="0">
                <a:solidFill>
                  <a:srgbClr val="151C40"/>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ROS1</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BRAF</a:t>
              </a:r>
            </a:p>
          </p:txBody>
        </p:sp>
        <p:sp>
          <p:nvSpPr>
            <p:cNvPr id="32" name="文本框 31"/>
            <p:cNvSpPr txBox="1"/>
            <p:nvPr/>
          </p:nvSpPr>
          <p:spPr>
            <a:xfrm>
              <a:off x="9028316" y="2217780"/>
              <a:ext cx="750623" cy="1126462"/>
            </a:xfrm>
            <a:prstGeom prst="rect">
              <a:avLst/>
            </a:prstGeom>
            <a:noFill/>
          </p:spPr>
          <p:txBody>
            <a:bodyPr wrap="square" rtlCol="0">
              <a:spAutoFit/>
            </a:bodyPr>
            <a:lstStyle/>
            <a:p>
              <a:pPr>
                <a:lnSpc>
                  <a:spcPct val="120000"/>
                </a:lnSpc>
              </a:pPr>
              <a:r>
                <a:rPr kumimoji="1" lang="en-US" altLang="zh-CN" sz="1400" b="1" dirty="0">
                  <a:solidFill>
                    <a:srgbClr val="151C40"/>
                  </a:solidFill>
                  <a:latin typeface="Arial" panose="020B0604020202020204" pitchFamily="34" charset="0"/>
                  <a:ea typeface="微软雅黑" panose="020B0503020204020204" pitchFamily="34" charset="-122"/>
                  <a:sym typeface="Arial" panose="020B0604020202020204" pitchFamily="34" charset="0"/>
                </a:rPr>
                <a:t>EGFR</a:t>
              </a:r>
            </a:p>
            <a:p>
              <a:pPr>
                <a:lnSpc>
                  <a:spcPct val="120000"/>
                </a:lnSpc>
              </a:pPr>
              <a:r>
                <a:rPr kumimoji="1" lang="en-US" altLang="zh-CN" sz="1400" b="1" dirty="0" err="1">
                  <a:solidFill>
                    <a:srgbClr val="151C40"/>
                  </a:solidFill>
                  <a:latin typeface="Arial" panose="020B0604020202020204" pitchFamily="34" charset="0"/>
                  <a:ea typeface="微软雅黑" panose="020B0503020204020204" pitchFamily="34" charset="-122"/>
                  <a:sym typeface="Arial" panose="020B0604020202020204" pitchFamily="34" charset="0"/>
                </a:rPr>
                <a:t>ALK</a:t>
              </a:r>
              <a:endParaRPr kumimoji="1" lang="en-US" altLang="zh-CN" sz="1400" b="1" dirty="0">
                <a:solidFill>
                  <a:srgbClr val="151C40"/>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ROS1</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BRAF</a:t>
              </a:r>
            </a:p>
          </p:txBody>
        </p:sp>
        <p:sp>
          <p:nvSpPr>
            <p:cNvPr id="33" name="Rectangle 37"/>
            <p:cNvSpPr/>
            <p:nvPr/>
          </p:nvSpPr>
          <p:spPr>
            <a:xfrm>
              <a:off x="10196906" y="1469699"/>
              <a:ext cx="1571636" cy="285752"/>
            </a:xfrm>
            <a:prstGeom prst="rect">
              <a:avLst/>
            </a:prstGeom>
            <a:solidFill>
              <a:srgbClr val="C8E3F6"/>
            </a:solidFill>
            <a:ln w="25400" cap="flat" cmpd="sng" algn="ctr">
              <a:noFill/>
              <a:prstDash val="solid"/>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10607329" y="1432395"/>
              <a:ext cx="697627" cy="369332"/>
            </a:xfrm>
            <a:prstGeom prst="rect">
              <a:avLst/>
            </a:prstGeom>
            <a:noFill/>
          </p:spPr>
          <p:txBody>
            <a:bodyPr wrap="none" rtlCol="0">
              <a:spAutoFit/>
            </a:bodyPr>
            <a:lstStyle/>
            <a:p>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2021</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4"/>
            <p:cNvSpPr txBox="1"/>
            <p:nvPr/>
          </p:nvSpPr>
          <p:spPr>
            <a:xfrm>
              <a:off x="10607329" y="1839031"/>
              <a:ext cx="1375405" cy="2160591"/>
            </a:xfrm>
            <a:prstGeom prst="rect">
              <a:avLst/>
            </a:prstGeom>
            <a:noFill/>
          </p:spPr>
          <p:txBody>
            <a:bodyPr wrap="square" rtlCol="0">
              <a:spAutoFit/>
            </a:bodyPr>
            <a:lstStyle/>
            <a:p>
              <a:pPr>
                <a:lnSpc>
                  <a:spcPct val="120000"/>
                </a:lnSpc>
              </a:pPr>
              <a:r>
                <a:rPr kumimoji="1" lang="en-US" altLang="zh-CN" sz="1400" b="1" dirty="0">
                  <a:solidFill>
                    <a:srgbClr val="151C40"/>
                  </a:solidFill>
                  <a:latin typeface="Arial" panose="020B0604020202020204" pitchFamily="34" charset="0"/>
                  <a:ea typeface="微软雅黑" panose="020B0503020204020204" pitchFamily="34" charset="-122"/>
                  <a:sym typeface="Arial" panose="020B0604020202020204" pitchFamily="34" charset="0"/>
                </a:rPr>
                <a:t>EGFR</a:t>
              </a:r>
            </a:p>
            <a:p>
              <a:pPr>
                <a:lnSpc>
                  <a:spcPct val="120000"/>
                </a:lnSpc>
              </a:pPr>
              <a:r>
                <a:rPr kumimoji="1" lang="en-US" altLang="zh-CN" sz="1400" b="1" dirty="0" err="1">
                  <a:solidFill>
                    <a:srgbClr val="151C40"/>
                  </a:solidFill>
                  <a:latin typeface="Arial" panose="020B0604020202020204" pitchFamily="34" charset="0"/>
                  <a:ea typeface="微软雅黑" panose="020B0503020204020204" pitchFamily="34" charset="-122"/>
                  <a:sym typeface="Arial" panose="020B0604020202020204" pitchFamily="34" charset="0"/>
                </a:rPr>
                <a:t>ALK</a:t>
              </a:r>
              <a:endParaRPr kumimoji="1" lang="en-US" altLang="zh-CN" sz="1400" b="1" dirty="0">
                <a:solidFill>
                  <a:srgbClr val="151C40"/>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ROS1</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KRAS</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BRAF</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NTRK1/2/3</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METex14</a:t>
              </a:r>
              <a:r>
                <a:rPr kumimoji="1"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跳跃</a:t>
              </a:r>
              <a:endPar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RET</a:t>
              </a:r>
            </a:p>
          </p:txBody>
        </p:sp>
      </p:grpSp>
      <p:sp>
        <p:nvSpPr>
          <p:cNvPr id="8" name="标题 7"/>
          <p:cNvSpPr>
            <a:spLocks noGrp="1"/>
          </p:cNvSpPr>
          <p:nvPr>
            <p:ph type="title"/>
          </p:nvPr>
        </p:nvSpPr>
        <p:spPr>
          <a:xfrm>
            <a:off x="246988" y="179274"/>
            <a:ext cx="8754894" cy="756623"/>
          </a:xfrm>
        </p:spPr>
        <p:txBody>
          <a:bodyPr>
            <a:noAutofit/>
          </a:bodyPr>
          <a:lstStyle/>
          <a:p>
            <a:r>
              <a:rPr lang="en-US" altLang="zh-CN" sz="24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ROS1</a:t>
            </a:r>
            <a:r>
              <a:rPr lang="zh-CN" altLang="en-US" sz="240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是首个指南推荐进行同步检测和治疗的罕见靶点</a:t>
            </a:r>
          </a:p>
        </p:txBody>
      </p:sp>
      <p:sp>
        <p:nvSpPr>
          <p:cNvPr id="11" name="矩形 10"/>
          <p:cNvSpPr/>
          <p:nvPr/>
        </p:nvSpPr>
        <p:spPr>
          <a:xfrm>
            <a:off x="3768010" y="3999193"/>
            <a:ext cx="7551609" cy="1231106"/>
          </a:xfrm>
          <a:prstGeom prst="rect">
            <a:avLst/>
          </a:prstGeom>
        </p:spPr>
        <p:txBody>
          <a:bodyPr wrap="square">
            <a:spAutoFit/>
          </a:bodyPr>
          <a:lstStyle/>
          <a:p>
            <a:pPr marL="285750" indent="-285750">
              <a:spcBef>
                <a:spcPts val="1200"/>
              </a:spcBef>
              <a:buFont typeface="Arial" panose="020B0604020202020204" pitchFamily="34" charset="0"/>
              <a:buChar char="•"/>
            </a:pPr>
            <a:r>
              <a:rPr lang="zh-CN" altLang="en-US" sz="1600" b="1" dirty="0">
                <a:latin typeface="Arial" panose="020B0604020202020204" pitchFamily="34" charset="0"/>
                <a:ea typeface="微软雅黑" panose="020B0503020204020204" pitchFamily="34" charset="-122"/>
                <a:sym typeface="Arial" panose="020B0604020202020204" pitchFamily="34" charset="0"/>
              </a:rPr>
              <a:t>随着肿瘤患者的生存改善，部分肿瘤已经进入慢性病范畴，肿瘤患者的全程管理至关重要</a:t>
            </a:r>
            <a:r>
              <a:rPr lang="en-US" altLang="zh-CN" sz="1600" b="1" baseline="30000" dirty="0">
                <a:latin typeface="Arial" panose="020B0604020202020204" pitchFamily="34" charset="0"/>
                <a:ea typeface="微软雅黑" panose="020B0503020204020204" pitchFamily="34" charset="-122"/>
                <a:sym typeface="Arial" panose="020B0604020202020204" pitchFamily="34" charset="0"/>
              </a:rPr>
              <a:t>2</a:t>
            </a:r>
          </a:p>
          <a:p>
            <a:pPr marL="285750" indent="-285750">
              <a:spcBef>
                <a:spcPts val="1200"/>
              </a:spcBef>
              <a:buFont typeface="Arial" panose="020B0604020202020204" pitchFamily="34" charset="0"/>
              <a:buChar char="•"/>
            </a:pPr>
            <a:r>
              <a:rPr lang="en-US" altLang="zh-CN" sz="1600" b="1" dirty="0">
                <a:latin typeface="Arial" panose="020B0604020202020204" pitchFamily="34" charset="0"/>
                <a:ea typeface="微软雅黑" panose="020B0503020204020204" pitchFamily="34" charset="-122"/>
                <a:sym typeface="Arial" panose="020B0604020202020204" pitchFamily="34" charset="0"/>
              </a:rPr>
              <a:t>ROS1</a:t>
            </a:r>
            <a:r>
              <a:rPr lang="zh-CN" altLang="en-US" sz="1600" b="1" dirty="0">
                <a:latin typeface="Arial" panose="020B0604020202020204" pitchFamily="34" charset="0"/>
                <a:ea typeface="微软雅黑" panose="020B0503020204020204" pitchFamily="34" charset="-122"/>
                <a:sym typeface="Arial" panose="020B0604020202020204" pitchFamily="34" charset="0"/>
              </a:rPr>
              <a:t>是</a:t>
            </a:r>
            <a:r>
              <a:rPr lang="en-US" altLang="zh-CN" sz="1600" b="1" dirty="0">
                <a:latin typeface="Arial" panose="020B0604020202020204" pitchFamily="34" charset="0"/>
                <a:ea typeface="微软雅黑" panose="020B0503020204020204" pitchFamily="34" charset="-122"/>
                <a:sym typeface="Arial" panose="020B0604020202020204" pitchFamily="34" charset="0"/>
              </a:rPr>
              <a:t>NCCN</a:t>
            </a:r>
            <a:r>
              <a:rPr lang="zh-CN" altLang="en-US" sz="1600" b="1" dirty="0">
                <a:latin typeface="Arial" panose="020B0604020202020204" pitchFamily="34" charset="0"/>
                <a:ea typeface="微软雅黑" panose="020B0503020204020204" pitchFamily="34" charset="-122"/>
                <a:sym typeface="Arial" panose="020B0604020202020204" pitchFamily="34" charset="0"/>
              </a:rPr>
              <a:t>指南推荐进行检测的首个罕见靶点，在治疗决策时同样需关注全程管理：一线治疗与耐药后治疗选择</a:t>
            </a:r>
            <a:r>
              <a:rPr lang="en-US" altLang="zh-CN" sz="1600" b="1" baseline="30000" dirty="0">
                <a:latin typeface="Arial" panose="020B0604020202020204" pitchFamily="34" charset="0"/>
                <a:ea typeface="微软雅黑" panose="020B0503020204020204" pitchFamily="34" charset="-122"/>
                <a:sym typeface="Arial" panose="020B0604020202020204" pitchFamily="34" charset="0"/>
              </a:rPr>
              <a:t>3,4</a:t>
            </a:r>
            <a:endParaRPr lang="zh-CN" altLang="en-US" sz="1600" b="1" baseline="30000" dirty="0">
              <a:latin typeface="Arial" panose="020B0604020202020204" pitchFamily="34" charset="0"/>
              <a:ea typeface="微软雅黑" panose="020B0503020204020204" pitchFamily="34" charset="-122"/>
              <a:sym typeface="Arial" panose="020B0604020202020204" pitchFamily="34" charset="0"/>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1656" y="2900009"/>
            <a:ext cx="277200" cy="277200"/>
          </a:xfrm>
          <a:prstGeom prst="rect">
            <a:avLst/>
          </a:prstGeom>
        </p:spPr>
      </p:pic>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057" y="3291467"/>
            <a:ext cx="277200" cy="277200"/>
          </a:xfrm>
          <a:prstGeom prst="rect">
            <a:avLst/>
          </a:prstGeom>
        </p:spPr>
      </p:pic>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417" y="2487666"/>
            <a:ext cx="277200" cy="277200"/>
          </a:xfrm>
          <a:prstGeom prst="rect">
            <a:avLst/>
          </a:prstGeom>
        </p:spPr>
      </p:pic>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389" y="2207025"/>
            <a:ext cx="277200" cy="277200"/>
          </a:xfrm>
          <a:prstGeom prst="rect">
            <a:avLst/>
          </a:prstGeom>
        </p:spPr>
      </p:pic>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727" y="1822167"/>
            <a:ext cx="277200" cy="277200"/>
          </a:xfrm>
          <a:prstGeom prst="rect">
            <a:avLst/>
          </a:prstGeom>
        </p:spPr>
      </p:pic>
      <p:sp>
        <p:nvSpPr>
          <p:cNvPr id="47" name="Rectangle 37">
            <a:extLst>
              <a:ext uri="{FF2B5EF4-FFF2-40B4-BE49-F238E27FC236}">
                <a16:creationId xmlns:a16="http://schemas.microsoft.com/office/drawing/2014/main" id="{7AD762E9-6889-4C3F-8B45-57BFA40ACA14}"/>
              </a:ext>
            </a:extLst>
          </p:cNvPr>
          <p:cNvSpPr/>
          <p:nvPr/>
        </p:nvSpPr>
        <p:spPr>
          <a:xfrm>
            <a:off x="8631437" y="502517"/>
            <a:ext cx="1571636" cy="285752"/>
          </a:xfrm>
          <a:prstGeom prst="rect">
            <a:avLst/>
          </a:prstGeom>
          <a:solidFill>
            <a:schemeClr val="accent5">
              <a:lumMod val="20000"/>
              <a:lumOff val="80000"/>
            </a:schemeClr>
          </a:solidFill>
          <a:ln w="25400" cap="flat" cmpd="sng" algn="ctr">
            <a:noFill/>
            <a:prstDash val="solid"/>
          </a:ln>
          <a:effectLst/>
        </p:spPr>
        <p:txBody>
          <a:bodyPr rtlCol="0" anchor="ctr"/>
          <a:lstStyle/>
          <a:p>
            <a:pPr algn="ctr">
              <a:defRPr/>
            </a:pPr>
            <a:endParaRPr lang="en-US"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文本框 47">
            <a:extLst>
              <a:ext uri="{FF2B5EF4-FFF2-40B4-BE49-F238E27FC236}">
                <a16:creationId xmlns:a16="http://schemas.microsoft.com/office/drawing/2014/main" id="{2D4D7649-462E-4078-9A8B-D48719BD8499}"/>
              </a:ext>
            </a:extLst>
          </p:cNvPr>
          <p:cNvSpPr txBox="1"/>
          <p:nvPr/>
        </p:nvSpPr>
        <p:spPr>
          <a:xfrm>
            <a:off x="9039587" y="446263"/>
            <a:ext cx="697627" cy="369332"/>
          </a:xfrm>
          <a:prstGeom prst="rect">
            <a:avLst/>
          </a:prstGeom>
          <a:noFill/>
        </p:spPr>
        <p:txBody>
          <a:bodyPr wrap="none" rtlCol="0">
            <a:spAutoFit/>
          </a:bodyPr>
          <a:lstStyle/>
          <a:p>
            <a:r>
              <a:rPr lang="en-US" altLang="zh-CN"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2022</a:t>
            </a:r>
            <a:endParaRPr lang="zh-CN" altLang="en-US"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48">
            <a:extLst>
              <a:ext uri="{FF2B5EF4-FFF2-40B4-BE49-F238E27FC236}">
                <a16:creationId xmlns:a16="http://schemas.microsoft.com/office/drawing/2014/main" id="{03EAB1F7-B1EF-410F-A80A-3037157E18AC}"/>
              </a:ext>
            </a:extLst>
          </p:cNvPr>
          <p:cNvSpPr txBox="1"/>
          <p:nvPr/>
        </p:nvSpPr>
        <p:spPr>
          <a:xfrm>
            <a:off x="9083073" y="890074"/>
            <a:ext cx="1375405" cy="2160591"/>
          </a:xfrm>
          <a:prstGeom prst="rect">
            <a:avLst/>
          </a:prstGeom>
          <a:noFill/>
        </p:spPr>
        <p:txBody>
          <a:bodyPr wrap="square" rtlCol="0">
            <a:spAutoFit/>
          </a:bodyPr>
          <a:lstStyle/>
          <a:p>
            <a:pPr>
              <a:lnSpc>
                <a:spcPct val="120000"/>
              </a:lnSpc>
            </a:pPr>
            <a:r>
              <a:rPr kumimoji="1" lang="en-US" altLang="zh-CN" sz="1400" b="1" dirty="0">
                <a:solidFill>
                  <a:srgbClr val="151C40"/>
                </a:solidFill>
                <a:latin typeface="Arial" panose="020B0604020202020204" pitchFamily="34" charset="0"/>
                <a:ea typeface="微软雅黑" panose="020B0503020204020204" pitchFamily="34" charset="-122"/>
                <a:sym typeface="Arial" panose="020B0604020202020204" pitchFamily="34" charset="0"/>
              </a:rPr>
              <a:t>EGFR</a:t>
            </a:r>
          </a:p>
          <a:p>
            <a:pPr>
              <a:lnSpc>
                <a:spcPct val="120000"/>
              </a:lnSpc>
            </a:pPr>
            <a:r>
              <a:rPr kumimoji="1" lang="en-US" altLang="zh-CN" sz="1400" b="1" dirty="0" err="1">
                <a:solidFill>
                  <a:srgbClr val="151C40"/>
                </a:solidFill>
                <a:latin typeface="Arial" panose="020B0604020202020204" pitchFamily="34" charset="0"/>
                <a:ea typeface="微软雅黑" panose="020B0503020204020204" pitchFamily="34" charset="-122"/>
                <a:sym typeface="Arial" panose="020B0604020202020204" pitchFamily="34" charset="0"/>
              </a:rPr>
              <a:t>ALK</a:t>
            </a:r>
            <a:endParaRPr kumimoji="1" lang="en-US" altLang="zh-CN" sz="1400" b="1" dirty="0">
              <a:solidFill>
                <a:srgbClr val="151C40"/>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ROS1</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KRAS</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BRAF</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NTRK1/2/3</a:t>
            </a: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METex14</a:t>
            </a:r>
            <a:r>
              <a:rPr kumimoji="1"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跳跃</a:t>
            </a:r>
            <a:endPar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kumimoji="1"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RET</a:t>
            </a:r>
          </a:p>
        </p:txBody>
      </p:sp>
      <p:pic>
        <p:nvPicPr>
          <p:cNvPr id="50" name="图片 49">
            <a:extLst>
              <a:ext uri="{FF2B5EF4-FFF2-40B4-BE49-F238E27FC236}">
                <a16:creationId xmlns:a16="http://schemas.microsoft.com/office/drawing/2014/main" id="{BDBB90FF-DF4C-4094-A752-9ACF55093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186" y="1449846"/>
            <a:ext cx="277200" cy="277200"/>
          </a:xfrm>
          <a:prstGeom prst="rect">
            <a:avLst/>
          </a:prstGeom>
        </p:spPr>
      </p:pic>
    </p:spTree>
    <p:extLst>
      <p:ext uri="{BB962C8B-B14F-4D97-AF65-F5344CB8AC3E}">
        <p14:creationId xmlns:p14="http://schemas.microsoft.com/office/powerpoint/2010/main" val="1847442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7B9D726-FE2E-4CF0-B646-CEB5A7A01F17}"/>
              </a:ext>
            </a:extLst>
          </p:cNvPr>
          <p:cNvSpPr/>
          <p:nvPr/>
        </p:nvSpPr>
        <p:spPr>
          <a:xfrm>
            <a:off x="284961" y="321269"/>
            <a:ext cx="7124700" cy="523220"/>
          </a:xfrm>
          <a:prstGeom prst="rect">
            <a:avLst/>
          </a:prstGeom>
          <a:noFill/>
          <a:ln w="9525">
            <a:noFill/>
          </a:ln>
        </p:spPr>
        <p:txBody>
          <a:bodyPr wrap="square">
            <a:spAutoFit/>
          </a:bodyPr>
          <a:lstStyle/>
          <a:p>
            <a:pPr fontAlgn="base">
              <a:spcBef>
                <a:spcPct val="0"/>
              </a:spcBef>
              <a:spcAft>
                <a:spcPct val="0"/>
              </a:spcAft>
            </a:pPr>
            <a:r>
              <a:rPr lang="en-US" altLang="zh-CN" sz="2800" b="1" i="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ROS1 </a:t>
            </a:r>
            <a:r>
              <a:rPr lang="zh-CN" altLang="en-US"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靶点的药物研发</a:t>
            </a:r>
          </a:p>
        </p:txBody>
      </p:sp>
      <p:sp>
        <p:nvSpPr>
          <p:cNvPr id="3" name="Pentagon 11">
            <a:extLst>
              <a:ext uri="{FF2B5EF4-FFF2-40B4-BE49-F238E27FC236}">
                <a16:creationId xmlns:a16="http://schemas.microsoft.com/office/drawing/2014/main" id="{ED8376A9-28EB-484A-9C04-1540FE64919A}"/>
              </a:ext>
            </a:extLst>
          </p:cNvPr>
          <p:cNvSpPr/>
          <p:nvPr/>
        </p:nvSpPr>
        <p:spPr>
          <a:xfrm>
            <a:off x="2082866" y="2526672"/>
            <a:ext cx="7507172" cy="264041"/>
          </a:xfrm>
          <a:prstGeom prst="homePlate">
            <a:avLst/>
          </a:prstGeom>
          <a:gradFill>
            <a:gsLst>
              <a:gs pos="0">
                <a:sysClr val="window" lastClr="FFFFFF">
                  <a:lumMod val="95000"/>
                </a:sysClr>
              </a:gs>
              <a:gs pos="34000">
                <a:srgbClr val="A01B1C">
                  <a:alpha val="80000"/>
                </a:srgbClr>
              </a:gs>
            </a:gsLst>
            <a:lin ang="0" scaled="0"/>
          </a:gradFill>
          <a:ln w="3175" cap="flat" cmpd="sng" algn="ctr">
            <a:noFill/>
            <a:prstDash val="solid"/>
          </a:ln>
          <a:effectLst/>
        </p:spPr>
        <p:txBody>
          <a:bodyPr lIns="91176" tIns="45585" rIns="91176" bIns="45585" anchor="ctr"/>
          <a:lstStyle/>
          <a:p>
            <a:pPr algn="ctr" defTabSz="457189">
              <a:defRPr/>
            </a:pPr>
            <a:endParaRPr lang="en-GB" sz="16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 name="Straight Connector 96">
            <a:extLst>
              <a:ext uri="{FF2B5EF4-FFF2-40B4-BE49-F238E27FC236}">
                <a16:creationId xmlns:a16="http://schemas.microsoft.com/office/drawing/2014/main" id="{8CD84BDE-9AC7-4DAD-A883-38E485DA354A}"/>
              </a:ext>
            </a:extLst>
          </p:cNvPr>
          <p:cNvCxnSpPr/>
          <p:nvPr/>
        </p:nvCxnSpPr>
        <p:spPr>
          <a:xfrm>
            <a:off x="2765822" y="2190890"/>
            <a:ext cx="0" cy="335783"/>
          </a:xfrm>
          <a:prstGeom prst="line">
            <a:avLst/>
          </a:prstGeom>
          <a:noFill/>
          <a:ln w="19050" cap="flat" cmpd="sng" algn="ctr">
            <a:solidFill>
              <a:srgbClr val="F79646"/>
            </a:solidFill>
            <a:prstDash val="solid"/>
          </a:ln>
          <a:effectLst/>
        </p:spPr>
      </p:cxnSp>
      <p:sp>
        <p:nvSpPr>
          <p:cNvPr id="5" name="Rectangle 4">
            <a:extLst>
              <a:ext uri="{FF2B5EF4-FFF2-40B4-BE49-F238E27FC236}">
                <a16:creationId xmlns:a16="http://schemas.microsoft.com/office/drawing/2014/main" id="{4CF1753B-1360-4497-8A7F-55049254421F}"/>
              </a:ext>
            </a:extLst>
          </p:cNvPr>
          <p:cNvSpPr/>
          <p:nvPr/>
        </p:nvSpPr>
        <p:spPr>
          <a:xfrm>
            <a:off x="1912152" y="1477909"/>
            <a:ext cx="1758699" cy="698393"/>
          </a:xfrm>
          <a:prstGeom prst="rect">
            <a:avLst/>
          </a:prstGeom>
          <a:solidFill>
            <a:srgbClr val="00B0F0"/>
          </a:solidFill>
          <a:ln w="25400" cap="flat" cmpd="sng" algn="ctr">
            <a:solidFill>
              <a:schemeClr val="bg2"/>
            </a:solidFill>
            <a:prstDash val="solid"/>
          </a:ln>
          <a:effectLst/>
        </p:spPr>
        <p:txBody>
          <a:bodyPr rtlCol="0" anchor="t"/>
          <a:lstStyle/>
          <a:p>
            <a:pPr algn="ctr" defTabSz="1365216">
              <a:defRPr/>
            </a:pP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美国</a:t>
            </a:r>
            <a:r>
              <a:rPr lang="en-US" altLang="zh-CN"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FDA</a:t>
            </a: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批准克唑替尼用于</a:t>
            </a:r>
            <a:r>
              <a:rPr lang="en-US" altLang="zh-CN" sz="1350" b="1" i="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ROS1+</a:t>
            </a: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转移性</a:t>
            </a:r>
            <a:r>
              <a:rPr lang="en-US" altLang="zh-CN"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NSCLC</a:t>
            </a: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的治疗</a:t>
            </a:r>
            <a:endParaRPr lang="en-US" sz="900" b="1" i="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矩形 5">
            <a:extLst>
              <a:ext uri="{FF2B5EF4-FFF2-40B4-BE49-F238E27FC236}">
                <a16:creationId xmlns:a16="http://schemas.microsoft.com/office/drawing/2014/main" id="{231A03B1-E3E7-456B-B085-D10F2B3AFE7B}"/>
              </a:ext>
            </a:extLst>
          </p:cNvPr>
          <p:cNvSpPr/>
          <p:nvPr/>
        </p:nvSpPr>
        <p:spPr>
          <a:xfrm>
            <a:off x="2082866" y="2530320"/>
            <a:ext cx="1191953" cy="264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2016</a:t>
            </a:r>
            <a:r>
              <a:rPr lang="zh-CN" alt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年</a:t>
            </a:r>
            <a:r>
              <a:rPr lang="en-US" altLang="zh-CN"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lang="zh-CN" alt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7" name="矩形 6">
            <a:extLst>
              <a:ext uri="{FF2B5EF4-FFF2-40B4-BE49-F238E27FC236}">
                <a16:creationId xmlns:a16="http://schemas.microsoft.com/office/drawing/2014/main" id="{4DC9CC71-8BD6-45DD-AB32-FC28424933D2}"/>
              </a:ext>
            </a:extLst>
          </p:cNvPr>
          <p:cNvSpPr/>
          <p:nvPr/>
        </p:nvSpPr>
        <p:spPr>
          <a:xfrm>
            <a:off x="4126761" y="2531714"/>
            <a:ext cx="1191952" cy="25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2017</a:t>
            </a:r>
            <a:r>
              <a:rPr lang="zh-CN" alt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年</a:t>
            </a:r>
            <a:r>
              <a:rPr lang="en-US" altLang="zh-CN"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9</a:t>
            </a:r>
            <a:r>
              <a:rPr lang="zh-CN" alt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8" name="矩形 7">
            <a:extLst>
              <a:ext uri="{FF2B5EF4-FFF2-40B4-BE49-F238E27FC236}">
                <a16:creationId xmlns:a16="http://schemas.microsoft.com/office/drawing/2014/main" id="{15C367CA-42E6-4FD8-8253-0CAA36FB84BC}"/>
              </a:ext>
            </a:extLst>
          </p:cNvPr>
          <p:cNvSpPr/>
          <p:nvPr/>
        </p:nvSpPr>
        <p:spPr>
          <a:xfrm>
            <a:off x="6361837" y="2537186"/>
            <a:ext cx="1191952" cy="25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2019</a:t>
            </a:r>
            <a:r>
              <a:rPr lang="zh-CN" alt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年</a:t>
            </a:r>
            <a:r>
              <a:rPr lang="en-US" altLang="zh-CN"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8</a:t>
            </a:r>
            <a:r>
              <a:rPr lang="zh-CN" alt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9" name="文本框 8">
            <a:extLst>
              <a:ext uri="{FF2B5EF4-FFF2-40B4-BE49-F238E27FC236}">
                <a16:creationId xmlns:a16="http://schemas.microsoft.com/office/drawing/2014/main" id="{E4EA0A60-4942-4D27-A16A-18F22A9550C1}"/>
              </a:ext>
            </a:extLst>
          </p:cNvPr>
          <p:cNvSpPr txBox="1"/>
          <p:nvPr/>
        </p:nvSpPr>
        <p:spPr>
          <a:xfrm>
            <a:off x="6101247" y="5568642"/>
            <a:ext cx="5948516" cy="861774"/>
          </a:xfrm>
          <a:prstGeom prst="rect">
            <a:avLst/>
          </a:prstGeom>
          <a:noFill/>
        </p:spPr>
        <p:txBody>
          <a:bodyPr wrap="square">
            <a:spAutoFit/>
          </a:bodyPr>
          <a:lstStyle/>
          <a:p>
            <a:pPr algn="just"/>
            <a:r>
              <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1.Shaw </a:t>
            </a:r>
            <a:r>
              <a:rPr lang="en-US" altLang="zh-CN" sz="1000" spc="-5" dirty="0" err="1">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AT,et</a:t>
            </a:r>
            <a:r>
              <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000" spc="-5" dirty="0" err="1">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al.N</a:t>
            </a:r>
            <a:r>
              <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000" spc="-5" dirty="0" err="1">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Engl</a:t>
            </a:r>
            <a:r>
              <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J Med,2014,371(21):1963-71</a:t>
            </a:r>
            <a:r>
              <a:rPr lang="zh-CN" altLang="en-US"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2.Wu </a:t>
            </a:r>
            <a:r>
              <a:rPr lang="en-US" altLang="zh-CN" sz="1000" spc="-5" dirty="0" err="1">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YL,et</a:t>
            </a:r>
            <a:r>
              <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000" spc="-5" dirty="0" err="1">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al.J</a:t>
            </a:r>
            <a:r>
              <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Clin Oncol,2018,36(14):1405-1411</a:t>
            </a:r>
            <a:r>
              <a:rPr lang="zh-CN" altLang="en-US"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r>
              <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3.Shaw </a:t>
            </a:r>
            <a:r>
              <a:rPr lang="en-US" altLang="zh-CN" sz="1000" spc="-5" dirty="0" err="1">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AT,et</a:t>
            </a:r>
            <a:r>
              <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000" spc="-5" dirty="0" err="1">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al.Ann</a:t>
            </a:r>
            <a:r>
              <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Oncol,2019,30(7):1121-1126</a:t>
            </a:r>
            <a:r>
              <a:rPr lang="zh-CN" altLang="en-US"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lang="fr-FR"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Drilon A,et al.Lancet Oncol,2020,21(2):261-270</a:t>
            </a:r>
            <a:r>
              <a:rPr lang="zh-CN" altLang="en-US"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sz="1000" spc="-5" dirty="0">
              <a:solidFill>
                <a:srgbClr val="5858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5.Shaw </a:t>
            </a:r>
            <a:r>
              <a:rPr lang="en-US" altLang="zh-CN" sz="1000"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AT,et</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000"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al.Lancet</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Oncol,2019,20(12):1691-1701</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6.Lim </a:t>
            </a:r>
            <a:r>
              <a:rPr lang="en-US" altLang="zh-CN" sz="1000"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SM,et</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000"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al.J</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Clin Oncol,35(23):2613-2618</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7.Cho </a:t>
            </a:r>
            <a:r>
              <a:rPr lang="en-US" altLang="zh-CN" sz="1000"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BC,et</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000"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al.ASCO</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2019,abstract 9011.</a:t>
            </a:r>
            <a:endPar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0" name="Straight Connector 96">
            <a:extLst>
              <a:ext uri="{FF2B5EF4-FFF2-40B4-BE49-F238E27FC236}">
                <a16:creationId xmlns:a16="http://schemas.microsoft.com/office/drawing/2014/main" id="{6C13B092-1B28-4566-801D-9F49BE521AB9}"/>
              </a:ext>
            </a:extLst>
          </p:cNvPr>
          <p:cNvCxnSpPr/>
          <p:nvPr/>
        </p:nvCxnSpPr>
        <p:spPr>
          <a:xfrm>
            <a:off x="4766072" y="2189543"/>
            <a:ext cx="0" cy="335783"/>
          </a:xfrm>
          <a:prstGeom prst="line">
            <a:avLst/>
          </a:prstGeom>
          <a:noFill/>
          <a:ln w="19050" cap="flat" cmpd="sng" algn="ctr">
            <a:solidFill>
              <a:srgbClr val="F79646"/>
            </a:solidFill>
            <a:prstDash val="solid"/>
          </a:ln>
          <a:effectLst/>
        </p:spPr>
      </p:cxnSp>
      <p:sp>
        <p:nvSpPr>
          <p:cNvPr id="11" name="Rectangle 4">
            <a:extLst>
              <a:ext uri="{FF2B5EF4-FFF2-40B4-BE49-F238E27FC236}">
                <a16:creationId xmlns:a16="http://schemas.microsoft.com/office/drawing/2014/main" id="{327D8BB4-3C15-48E2-8AD4-018C6E886E95}"/>
              </a:ext>
            </a:extLst>
          </p:cNvPr>
          <p:cNvSpPr/>
          <p:nvPr/>
        </p:nvSpPr>
        <p:spPr>
          <a:xfrm>
            <a:off x="3912402" y="1476563"/>
            <a:ext cx="1758699" cy="698393"/>
          </a:xfrm>
          <a:prstGeom prst="rect">
            <a:avLst/>
          </a:prstGeom>
          <a:solidFill>
            <a:srgbClr val="00B0F0"/>
          </a:solidFill>
          <a:ln w="25400" cap="flat" cmpd="sng" algn="ctr">
            <a:solidFill>
              <a:schemeClr val="bg2"/>
            </a:solidFill>
            <a:prstDash val="solid"/>
          </a:ln>
          <a:effectLst/>
        </p:spPr>
        <p:txBody>
          <a:bodyPr rtlCol="0" anchor="t"/>
          <a:lstStyle/>
          <a:p>
            <a:pPr algn="ctr" defTabSz="1365216">
              <a:defRPr/>
            </a:pP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中国</a:t>
            </a:r>
            <a:r>
              <a:rPr lang="en-US" altLang="zh-CN"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NMPA</a:t>
            </a: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批准克唑替尼用于</a:t>
            </a:r>
            <a:r>
              <a:rPr lang="en-US" altLang="zh-CN" sz="1350" b="1" i="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ROS1+</a:t>
            </a: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转移性</a:t>
            </a:r>
            <a:r>
              <a:rPr lang="en-US" altLang="zh-CN"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NSCLC</a:t>
            </a: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的治疗</a:t>
            </a:r>
            <a:endParaRPr lang="en-US" sz="900" b="1" i="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2" name="Straight Connector 96">
            <a:extLst>
              <a:ext uri="{FF2B5EF4-FFF2-40B4-BE49-F238E27FC236}">
                <a16:creationId xmlns:a16="http://schemas.microsoft.com/office/drawing/2014/main" id="{1CAF088F-5371-43C2-954E-585FA87F3DAC}"/>
              </a:ext>
            </a:extLst>
          </p:cNvPr>
          <p:cNvCxnSpPr/>
          <p:nvPr/>
        </p:nvCxnSpPr>
        <p:spPr>
          <a:xfrm>
            <a:off x="6954917" y="2186807"/>
            <a:ext cx="0" cy="335783"/>
          </a:xfrm>
          <a:prstGeom prst="line">
            <a:avLst/>
          </a:prstGeom>
          <a:noFill/>
          <a:ln w="19050" cap="flat" cmpd="sng" algn="ctr">
            <a:solidFill>
              <a:srgbClr val="F79646"/>
            </a:solidFill>
            <a:prstDash val="solid"/>
          </a:ln>
          <a:effectLst/>
        </p:spPr>
      </p:cxnSp>
      <p:sp>
        <p:nvSpPr>
          <p:cNvPr id="13" name="Rectangle 4">
            <a:extLst>
              <a:ext uri="{FF2B5EF4-FFF2-40B4-BE49-F238E27FC236}">
                <a16:creationId xmlns:a16="http://schemas.microsoft.com/office/drawing/2014/main" id="{628D2AEC-1EA6-4A79-90BA-F522F23B8A49}"/>
              </a:ext>
            </a:extLst>
          </p:cNvPr>
          <p:cNvSpPr/>
          <p:nvPr/>
        </p:nvSpPr>
        <p:spPr>
          <a:xfrm>
            <a:off x="6101247" y="1473827"/>
            <a:ext cx="1758699" cy="698393"/>
          </a:xfrm>
          <a:prstGeom prst="rect">
            <a:avLst/>
          </a:prstGeom>
          <a:solidFill>
            <a:schemeClr val="accent4">
              <a:lumMod val="20000"/>
              <a:lumOff val="80000"/>
            </a:schemeClr>
          </a:solidFill>
          <a:ln w="25400" cap="flat" cmpd="sng" algn="ctr">
            <a:solidFill>
              <a:schemeClr val="bg2"/>
            </a:solidFill>
            <a:prstDash val="solid"/>
          </a:ln>
          <a:effectLst/>
        </p:spPr>
        <p:txBody>
          <a:bodyPr rtlCol="0" anchor="t"/>
          <a:lstStyle/>
          <a:p>
            <a:pPr algn="ctr" defTabSz="1365216">
              <a:defRPr/>
            </a:pP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美国</a:t>
            </a:r>
            <a:r>
              <a:rPr lang="en-US" altLang="zh-CN"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FDA</a:t>
            </a: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批准恩曲替尼用于</a:t>
            </a:r>
            <a:r>
              <a:rPr lang="en-US" altLang="zh-CN" sz="1350" b="1" i="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ROS1+</a:t>
            </a: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转移性</a:t>
            </a:r>
            <a:r>
              <a:rPr lang="en-US" altLang="zh-CN"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NSCLC</a:t>
            </a: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的治疗</a:t>
            </a:r>
            <a:endParaRPr lang="en-US" sz="900" b="1" i="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矩形 13">
            <a:extLst>
              <a:ext uri="{FF2B5EF4-FFF2-40B4-BE49-F238E27FC236}">
                <a16:creationId xmlns:a16="http://schemas.microsoft.com/office/drawing/2014/main" id="{E8384EB5-C9A7-4078-AD2A-F381795AD780}"/>
              </a:ext>
            </a:extLst>
          </p:cNvPr>
          <p:cNvSpPr/>
          <p:nvPr/>
        </p:nvSpPr>
        <p:spPr>
          <a:xfrm>
            <a:off x="8318417" y="2037825"/>
            <a:ext cx="889856" cy="26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a:solidFill>
                  <a:schemeClr val="tx1"/>
                </a:solidFill>
                <a:latin typeface="Arial" panose="020B0604020202020204" pitchFamily="34" charset="0"/>
                <a:ea typeface="微软雅黑" panose="020B0503020204020204" pitchFamily="34" charset="-122"/>
                <a:sym typeface="Arial" panose="020B0604020202020204" pitchFamily="34" charset="0"/>
              </a:rPr>
              <a:t>Ongoing</a:t>
            </a:r>
            <a:endParaRPr lang="zh-CN" altLang="en-US" sz="135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59">
            <a:extLst>
              <a:ext uri="{FF2B5EF4-FFF2-40B4-BE49-F238E27FC236}">
                <a16:creationId xmlns:a16="http://schemas.microsoft.com/office/drawing/2014/main" id="{856EF612-737A-4D47-AD13-0E5EBB9087AB}"/>
              </a:ext>
            </a:extLst>
          </p:cNvPr>
          <p:cNvSpPr/>
          <p:nvPr/>
        </p:nvSpPr>
        <p:spPr>
          <a:xfrm>
            <a:off x="1130120" y="1867267"/>
            <a:ext cx="675005" cy="163831"/>
          </a:xfrm>
          <a:prstGeom prst="rect">
            <a:avLst/>
          </a:prstGeom>
          <a:solidFill>
            <a:srgbClr val="00B0F0"/>
          </a:solidFill>
          <a:ln w="25400" cap="flat" cmpd="sng" algn="ctr">
            <a:solidFill>
              <a:srgbClr val="00B0F0"/>
            </a:solidFill>
            <a:prstDash val="solid"/>
          </a:ln>
          <a:effectLst/>
        </p:spPr>
        <p:txBody>
          <a:bodyPr lIns="36000" rIns="36000" rtlCol="0" anchor="ctr"/>
          <a:lstStyle/>
          <a:p>
            <a:pPr algn="ctr" defTabSz="457189">
              <a:defRPr/>
            </a:pPr>
            <a:r>
              <a:rPr lang="zh-CN" alt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克唑替尼</a:t>
            </a:r>
            <a:endParaRPr lang="en-GB" altLang="zh-CN"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Rectangle 59">
            <a:extLst>
              <a:ext uri="{FF2B5EF4-FFF2-40B4-BE49-F238E27FC236}">
                <a16:creationId xmlns:a16="http://schemas.microsoft.com/office/drawing/2014/main" id="{AEE14FBB-101C-4359-83DC-4B68FC49A138}"/>
              </a:ext>
            </a:extLst>
          </p:cNvPr>
          <p:cNvSpPr/>
          <p:nvPr/>
        </p:nvSpPr>
        <p:spPr>
          <a:xfrm>
            <a:off x="1130120" y="2031098"/>
            <a:ext cx="675005" cy="163831"/>
          </a:xfrm>
          <a:prstGeom prst="rect">
            <a:avLst/>
          </a:prstGeom>
          <a:solidFill>
            <a:schemeClr val="accent4">
              <a:lumMod val="20000"/>
              <a:lumOff val="80000"/>
            </a:schemeClr>
          </a:solidFill>
          <a:ln w="25400" cap="flat" cmpd="sng" algn="ctr">
            <a:solidFill>
              <a:schemeClr val="accent4">
                <a:lumMod val="20000"/>
                <a:lumOff val="80000"/>
              </a:schemeClr>
            </a:solidFill>
            <a:prstDash val="solid"/>
          </a:ln>
          <a:effectLst/>
        </p:spPr>
        <p:txBody>
          <a:bodyPr lIns="36000" rIns="36000" rtlCol="0" anchor="ctr"/>
          <a:lstStyle/>
          <a:p>
            <a:pPr algn="ctr" defTabSz="457189">
              <a:defRPr/>
            </a:pPr>
            <a:r>
              <a:rPr lang="zh-CN" alt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恩曲替尼</a:t>
            </a:r>
            <a:endParaRPr lang="en-GB" altLang="zh-CN"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Rectangle 59">
            <a:extLst>
              <a:ext uri="{FF2B5EF4-FFF2-40B4-BE49-F238E27FC236}">
                <a16:creationId xmlns:a16="http://schemas.microsoft.com/office/drawing/2014/main" id="{6FE3158E-4C4B-4CCC-ACD1-33828FBFE44E}"/>
              </a:ext>
            </a:extLst>
          </p:cNvPr>
          <p:cNvSpPr/>
          <p:nvPr/>
        </p:nvSpPr>
        <p:spPr>
          <a:xfrm>
            <a:off x="1583172" y="2976217"/>
            <a:ext cx="675005" cy="163831"/>
          </a:xfrm>
          <a:prstGeom prst="rect">
            <a:avLst/>
          </a:prstGeom>
          <a:solidFill>
            <a:srgbClr val="00B0F0"/>
          </a:solidFill>
          <a:ln w="25400" cap="flat" cmpd="sng" algn="ctr">
            <a:solidFill>
              <a:srgbClr val="00B0F0"/>
            </a:solidFill>
            <a:prstDash val="solid"/>
          </a:ln>
          <a:effectLst/>
        </p:spPr>
        <p:txBody>
          <a:bodyPr lIns="36000" rIns="36000" rtlCol="0" anchor="ctr"/>
          <a:lstStyle/>
          <a:p>
            <a:pPr algn="ctr" defTabSz="457189">
              <a:defRPr/>
            </a:pPr>
            <a:r>
              <a:rPr lang="zh-CN" alt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克唑替尼</a:t>
            </a:r>
            <a:endParaRPr lang="en-GB" altLang="zh-CN"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18" name="图片 17">
            <a:extLst>
              <a:ext uri="{FF2B5EF4-FFF2-40B4-BE49-F238E27FC236}">
                <a16:creationId xmlns:a16="http://schemas.microsoft.com/office/drawing/2014/main" id="{3F17C685-2153-47B4-81C1-5A5A329B32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958" y="3215545"/>
            <a:ext cx="2520049" cy="830840"/>
          </a:xfrm>
          <a:prstGeom prst="rect">
            <a:avLst/>
          </a:prstGeom>
        </p:spPr>
      </p:pic>
      <p:sp>
        <p:nvSpPr>
          <p:cNvPr id="19" name="Rectangle 59">
            <a:extLst>
              <a:ext uri="{FF2B5EF4-FFF2-40B4-BE49-F238E27FC236}">
                <a16:creationId xmlns:a16="http://schemas.microsoft.com/office/drawing/2014/main" id="{FA63B390-8A30-4B61-A959-3DB26374FA6A}"/>
              </a:ext>
            </a:extLst>
          </p:cNvPr>
          <p:cNvSpPr/>
          <p:nvPr/>
        </p:nvSpPr>
        <p:spPr>
          <a:xfrm>
            <a:off x="4376668" y="2979473"/>
            <a:ext cx="675005" cy="163831"/>
          </a:xfrm>
          <a:prstGeom prst="rect">
            <a:avLst/>
          </a:prstGeom>
          <a:solidFill>
            <a:schemeClr val="accent4">
              <a:lumMod val="20000"/>
              <a:lumOff val="80000"/>
            </a:schemeClr>
          </a:solidFill>
          <a:ln w="25400" cap="flat" cmpd="sng" algn="ctr">
            <a:solidFill>
              <a:schemeClr val="accent4">
                <a:lumMod val="20000"/>
                <a:lumOff val="80000"/>
              </a:schemeClr>
            </a:solidFill>
            <a:prstDash val="solid"/>
          </a:ln>
          <a:effectLst/>
        </p:spPr>
        <p:txBody>
          <a:bodyPr lIns="36000" rIns="36000" rtlCol="0" anchor="ctr"/>
          <a:lstStyle/>
          <a:p>
            <a:pPr algn="ctr" defTabSz="457189">
              <a:defRPr/>
            </a:pPr>
            <a:r>
              <a:rPr lang="zh-CN" alt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恩曲替尼</a:t>
            </a:r>
            <a:endParaRPr lang="en-GB" altLang="zh-CN"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0" name="图片 19">
            <a:extLst>
              <a:ext uri="{FF2B5EF4-FFF2-40B4-BE49-F238E27FC236}">
                <a16:creationId xmlns:a16="http://schemas.microsoft.com/office/drawing/2014/main" id="{363571AC-E58A-421F-AC6F-772B49DFF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455" y="3218801"/>
            <a:ext cx="2520049" cy="830840"/>
          </a:xfrm>
          <a:prstGeom prst="rect">
            <a:avLst/>
          </a:prstGeom>
        </p:spPr>
      </p:pic>
      <p:pic>
        <p:nvPicPr>
          <p:cNvPr id="21" name="图片 20">
            <a:extLst>
              <a:ext uri="{FF2B5EF4-FFF2-40B4-BE49-F238E27FC236}">
                <a16:creationId xmlns:a16="http://schemas.microsoft.com/office/drawing/2014/main" id="{FBC32B21-BD1C-4DD2-84B2-BEDB7740C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957" y="4831731"/>
            <a:ext cx="2520049" cy="830841"/>
          </a:xfrm>
          <a:prstGeom prst="rect">
            <a:avLst/>
          </a:prstGeom>
        </p:spPr>
      </p:pic>
      <p:pic>
        <p:nvPicPr>
          <p:cNvPr id="22" name="图片 21">
            <a:extLst>
              <a:ext uri="{FF2B5EF4-FFF2-40B4-BE49-F238E27FC236}">
                <a16:creationId xmlns:a16="http://schemas.microsoft.com/office/drawing/2014/main" id="{0F471153-FF17-41AE-8F0D-724A666043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5454" y="4416312"/>
            <a:ext cx="2578250" cy="830840"/>
          </a:xfrm>
          <a:prstGeom prst="rect">
            <a:avLst/>
          </a:prstGeom>
        </p:spPr>
      </p:pic>
      <p:sp>
        <p:nvSpPr>
          <p:cNvPr id="23" name="Rectangle 59">
            <a:extLst>
              <a:ext uri="{FF2B5EF4-FFF2-40B4-BE49-F238E27FC236}">
                <a16:creationId xmlns:a16="http://schemas.microsoft.com/office/drawing/2014/main" id="{1284FBE6-6978-4C0D-8A71-3BF86A95EC98}"/>
              </a:ext>
            </a:extLst>
          </p:cNvPr>
          <p:cNvSpPr/>
          <p:nvPr/>
        </p:nvSpPr>
        <p:spPr>
          <a:xfrm>
            <a:off x="4376668" y="4211923"/>
            <a:ext cx="675005" cy="163831"/>
          </a:xfrm>
          <a:prstGeom prst="rect">
            <a:avLst/>
          </a:prstGeom>
          <a:solidFill>
            <a:srgbClr val="7030A0"/>
          </a:solidFill>
          <a:ln w="25400" cap="flat" cmpd="sng" algn="ctr">
            <a:solidFill>
              <a:srgbClr val="7030A0"/>
            </a:solidFill>
            <a:prstDash val="solid"/>
          </a:ln>
          <a:effectLst/>
        </p:spPr>
        <p:txBody>
          <a:bodyPr lIns="36000" rIns="36000" rtlCol="0" anchor="ctr"/>
          <a:lstStyle/>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劳拉替尼</a:t>
            </a:r>
            <a:endParaRPr lang="en-GB"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Rectangle 59">
            <a:extLst>
              <a:ext uri="{FF2B5EF4-FFF2-40B4-BE49-F238E27FC236}">
                <a16:creationId xmlns:a16="http://schemas.microsoft.com/office/drawing/2014/main" id="{50D752E7-70B2-4E70-A70F-78806407C29D}"/>
              </a:ext>
            </a:extLst>
          </p:cNvPr>
          <p:cNvSpPr/>
          <p:nvPr/>
        </p:nvSpPr>
        <p:spPr>
          <a:xfrm>
            <a:off x="7072159" y="2981610"/>
            <a:ext cx="675005" cy="163831"/>
          </a:xfrm>
          <a:prstGeom prst="rect">
            <a:avLst/>
          </a:prstGeom>
          <a:solidFill>
            <a:schemeClr val="accent5">
              <a:lumMod val="20000"/>
              <a:lumOff val="80000"/>
            </a:schemeClr>
          </a:solidFill>
          <a:ln w="25400" cap="flat" cmpd="sng" algn="ctr">
            <a:solidFill>
              <a:schemeClr val="accent5">
                <a:lumMod val="20000"/>
                <a:lumOff val="80000"/>
              </a:schemeClr>
            </a:solidFill>
            <a:prstDash val="solid"/>
          </a:ln>
          <a:effectLst/>
        </p:spPr>
        <p:txBody>
          <a:bodyPr lIns="36000" rIns="36000" rtlCol="0" anchor="ctr"/>
          <a:lstStyle/>
          <a:p>
            <a:pPr algn="ctr" defTabSz="457189">
              <a:defRPr/>
            </a:pPr>
            <a:r>
              <a:rPr lang="zh-CN" alt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塞瑞替尼</a:t>
            </a:r>
            <a:endParaRPr lang="en-GB" altLang="zh-CN"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Rectangle 59">
            <a:extLst>
              <a:ext uri="{FF2B5EF4-FFF2-40B4-BE49-F238E27FC236}">
                <a16:creationId xmlns:a16="http://schemas.microsoft.com/office/drawing/2014/main" id="{1B6A90E5-F3B9-42E6-866E-DFB000C0D867}"/>
              </a:ext>
            </a:extLst>
          </p:cNvPr>
          <p:cNvSpPr/>
          <p:nvPr/>
        </p:nvSpPr>
        <p:spPr>
          <a:xfrm>
            <a:off x="7076489" y="4211923"/>
            <a:ext cx="675005" cy="163831"/>
          </a:xfrm>
          <a:prstGeom prst="rect">
            <a:avLst/>
          </a:prstGeom>
          <a:solidFill>
            <a:srgbClr val="FFFF00"/>
          </a:solidFill>
          <a:ln w="25400" cap="flat" cmpd="sng" algn="ctr">
            <a:solidFill>
              <a:srgbClr val="FFFF00"/>
            </a:solidFill>
            <a:prstDash val="solid"/>
          </a:ln>
          <a:effectLst/>
        </p:spPr>
        <p:txBody>
          <a:bodyPr lIns="36000" rIns="36000" rtlCol="0" anchor="ctr"/>
          <a:lstStyle/>
          <a:p>
            <a:pPr algn="ctr" defTabSz="457189">
              <a:defRPr/>
            </a:pPr>
            <a:r>
              <a:rPr lang="zh-CN" alt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洛普替尼</a:t>
            </a:r>
            <a:endParaRPr lang="en-GB" altLang="zh-CN"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6" name="图片 25">
            <a:extLst>
              <a:ext uri="{FF2B5EF4-FFF2-40B4-BE49-F238E27FC236}">
                <a16:creationId xmlns:a16="http://schemas.microsoft.com/office/drawing/2014/main" id="{3FED8953-9ACA-4584-A0F2-29274232D7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956" y="3218801"/>
            <a:ext cx="2520049" cy="830840"/>
          </a:xfrm>
          <a:prstGeom prst="rect">
            <a:avLst/>
          </a:prstGeom>
        </p:spPr>
      </p:pic>
      <p:pic>
        <p:nvPicPr>
          <p:cNvPr id="27" name="图片 26">
            <a:extLst>
              <a:ext uri="{FF2B5EF4-FFF2-40B4-BE49-F238E27FC236}">
                <a16:creationId xmlns:a16="http://schemas.microsoft.com/office/drawing/2014/main" id="{BB259CDE-2BA7-4E9E-94AF-55B9232718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33"/>
          <a:stretch/>
        </p:blipFill>
        <p:spPr>
          <a:xfrm>
            <a:off x="7065276" y="3219464"/>
            <a:ext cx="2520049" cy="826921"/>
          </a:xfrm>
          <a:prstGeom prst="rect">
            <a:avLst/>
          </a:prstGeom>
        </p:spPr>
      </p:pic>
      <p:pic>
        <p:nvPicPr>
          <p:cNvPr id="28" name="图片 27">
            <a:extLst>
              <a:ext uri="{FF2B5EF4-FFF2-40B4-BE49-F238E27FC236}">
                <a16:creationId xmlns:a16="http://schemas.microsoft.com/office/drawing/2014/main" id="{792E8FC7-EB06-49EB-8391-E598C2D1A6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172" y="4075101"/>
            <a:ext cx="2520049" cy="784934"/>
          </a:xfrm>
          <a:prstGeom prst="rect">
            <a:avLst/>
          </a:prstGeom>
        </p:spPr>
      </p:pic>
      <p:pic>
        <p:nvPicPr>
          <p:cNvPr id="29" name="图片 28">
            <a:extLst>
              <a:ext uri="{FF2B5EF4-FFF2-40B4-BE49-F238E27FC236}">
                <a16:creationId xmlns:a16="http://schemas.microsoft.com/office/drawing/2014/main" id="{950BDBE6-F33C-4116-9BAC-637285606D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8837" y="4418704"/>
            <a:ext cx="2578250" cy="826922"/>
          </a:xfrm>
          <a:prstGeom prst="rect">
            <a:avLst/>
          </a:prstGeom>
        </p:spPr>
      </p:pic>
      <p:pic>
        <p:nvPicPr>
          <p:cNvPr id="30" name="Picture 2" descr="See the source image">
            <a:extLst>
              <a:ext uri="{FF2B5EF4-FFF2-40B4-BE49-F238E27FC236}">
                <a16:creationId xmlns:a16="http://schemas.microsoft.com/office/drawing/2014/main" id="{E1F7A2A6-9B7E-4929-936E-5CAC5FE413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9068" y="1151218"/>
            <a:ext cx="457600" cy="3050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63DE7E9A-6544-469C-8420-8514B22227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0674" y="1195408"/>
            <a:ext cx="438861" cy="26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a:extLst>
              <a:ext uri="{FF2B5EF4-FFF2-40B4-BE49-F238E27FC236}">
                <a16:creationId xmlns:a16="http://schemas.microsoft.com/office/drawing/2014/main" id="{D3A31E68-B7F0-4AA3-A020-FD06DAC1B2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1247" y="1215687"/>
            <a:ext cx="438861" cy="26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090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F327319-BCEF-4D54-8604-970DAC8FBCE3}"/>
              </a:ext>
            </a:extLst>
          </p:cNvPr>
          <p:cNvSpPr/>
          <p:nvPr/>
        </p:nvSpPr>
        <p:spPr>
          <a:xfrm>
            <a:off x="238296" y="321405"/>
            <a:ext cx="7706824" cy="523220"/>
          </a:xfrm>
          <a:prstGeom prst="rect">
            <a:avLst/>
          </a:prstGeom>
          <a:noFill/>
          <a:ln w="9525">
            <a:noFill/>
          </a:ln>
        </p:spPr>
        <p:txBody>
          <a:bodyPr wrap="square">
            <a:spAutoFit/>
          </a:bodyPr>
          <a:lstStyle/>
          <a:p>
            <a:pPr fontAlgn="base">
              <a:spcBef>
                <a:spcPct val="0"/>
              </a:spcBef>
              <a:spcAft>
                <a:spcPct val="0"/>
              </a:spcAft>
            </a:pPr>
            <a:r>
              <a:rPr lang="en-US" altLang="zh-CN" sz="2800" b="1" i="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ROS1</a:t>
            </a:r>
            <a:r>
              <a:rPr lang="en-US" altLang="zh-CN"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+NSCLC</a:t>
            </a:r>
            <a:r>
              <a:rPr lang="zh-CN" altLang="en-US"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的治疗：</a:t>
            </a:r>
            <a:r>
              <a:rPr lang="en-US" altLang="zh-CN"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NCCN</a:t>
            </a:r>
            <a:r>
              <a:rPr lang="zh-CN" altLang="en-US" sz="28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指南推荐意见</a:t>
            </a:r>
          </a:p>
        </p:txBody>
      </p:sp>
      <p:sp>
        <p:nvSpPr>
          <p:cNvPr id="4" name="箭头: 右 3">
            <a:extLst>
              <a:ext uri="{FF2B5EF4-FFF2-40B4-BE49-F238E27FC236}">
                <a16:creationId xmlns:a16="http://schemas.microsoft.com/office/drawing/2014/main" id="{4D156A9A-8B1B-4B7B-8861-124EFA6DFEAA}"/>
              </a:ext>
            </a:extLst>
          </p:cNvPr>
          <p:cNvSpPr/>
          <p:nvPr/>
        </p:nvSpPr>
        <p:spPr>
          <a:xfrm>
            <a:off x="5086218" y="3281343"/>
            <a:ext cx="488815" cy="1495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a:extLst>
              <a:ext uri="{FF2B5EF4-FFF2-40B4-BE49-F238E27FC236}">
                <a16:creationId xmlns:a16="http://schemas.microsoft.com/office/drawing/2014/main" id="{626638DD-BBF1-42B5-BB2A-1670286D6786}"/>
              </a:ext>
            </a:extLst>
          </p:cNvPr>
          <p:cNvSpPr txBox="1"/>
          <p:nvPr/>
        </p:nvSpPr>
        <p:spPr>
          <a:xfrm>
            <a:off x="1183034" y="1762902"/>
            <a:ext cx="2968508" cy="300082"/>
          </a:xfrm>
          <a:prstGeom prst="rect">
            <a:avLst/>
          </a:prstGeom>
          <a:noFill/>
        </p:spPr>
        <p:txBody>
          <a:bodyPr wrap="square">
            <a:spAutoFit/>
          </a:bodyPr>
          <a:lstStyle/>
          <a:p>
            <a:r>
              <a:rPr lang="en-US" altLang="zh-CN" sz="1350" b="1" dirty="0">
                <a:latin typeface="Arial" panose="020B0604020202020204" pitchFamily="34" charset="0"/>
                <a:ea typeface="微软雅黑" panose="020B0503020204020204" pitchFamily="34" charset="-122"/>
                <a:sym typeface="Arial" panose="020B0604020202020204" pitchFamily="34" charset="0"/>
              </a:rPr>
              <a:t>2021.V1</a:t>
            </a:r>
            <a:r>
              <a:rPr lang="zh-CN" altLang="en-US" sz="1350" b="1" dirty="0">
                <a:latin typeface="Arial" panose="020B0604020202020204" pitchFamily="34" charset="0"/>
                <a:ea typeface="微软雅黑" panose="020B0503020204020204" pitchFamily="34" charset="-122"/>
                <a:sym typeface="Arial" panose="020B0604020202020204" pitchFamily="34" charset="0"/>
              </a:rPr>
              <a:t>版（</a:t>
            </a:r>
            <a:r>
              <a:rPr lang="en-US" altLang="zh-CN" sz="1350" b="1" dirty="0">
                <a:latin typeface="Arial" panose="020B0604020202020204" pitchFamily="34" charset="0"/>
                <a:ea typeface="微软雅黑" panose="020B0503020204020204" pitchFamily="34" charset="-122"/>
                <a:sym typeface="Arial" panose="020B0604020202020204" pitchFamily="34" charset="0"/>
              </a:rPr>
              <a:t>2020</a:t>
            </a:r>
            <a:r>
              <a:rPr lang="zh-CN" altLang="en-US" sz="1350" b="1" dirty="0">
                <a:latin typeface="Arial" panose="020B0604020202020204" pitchFamily="34" charset="0"/>
                <a:ea typeface="微软雅黑" panose="020B0503020204020204" pitchFamily="34" charset="-122"/>
                <a:sym typeface="Arial" panose="020B0604020202020204" pitchFamily="34" charset="0"/>
              </a:rPr>
              <a:t>年</a:t>
            </a:r>
            <a:r>
              <a:rPr lang="en-US" altLang="zh-CN" sz="1350" b="1" dirty="0">
                <a:latin typeface="Arial" panose="020B0604020202020204" pitchFamily="34" charset="0"/>
                <a:ea typeface="微软雅黑" panose="020B0503020204020204" pitchFamily="34" charset="-122"/>
                <a:sym typeface="Arial" panose="020B0604020202020204" pitchFamily="34" charset="0"/>
              </a:rPr>
              <a:t>11</a:t>
            </a:r>
            <a:r>
              <a:rPr lang="zh-CN" altLang="en-US" sz="1350" b="1" dirty="0">
                <a:latin typeface="Arial" panose="020B0604020202020204" pitchFamily="34" charset="0"/>
                <a:ea typeface="微软雅黑" panose="020B0503020204020204" pitchFamily="34" charset="-122"/>
                <a:sym typeface="Arial" panose="020B0604020202020204" pitchFamily="34" charset="0"/>
              </a:rPr>
              <a:t>月</a:t>
            </a:r>
            <a:r>
              <a:rPr lang="en-US" altLang="zh-CN" sz="1350" b="1" dirty="0">
                <a:latin typeface="Arial" panose="020B0604020202020204" pitchFamily="34" charset="0"/>
                <a:ea typeface="微软雅黑" panose="020B0503020204020204" pitchFamily="34" charset="-122"/>
                <a:sym typeface="Arial" panose="020B0604020202020204" pitchFamily="34" charset="0"/>
              </a:rPr>
              <a:t>29</a:t>
            </a:r>
            <a:r>
              <a:rPr lang="zh-CN" altLang="en-US" sz="1350" b="1" dirty="0">
                <a:latin typeface="Arial" panose="020B0604020202020204" pitchFamily="34" charset="0"/>
                <a:ea typeface="微软雅黑" panose="020B0503020204020204" pitchFamily="34" charset="-122"/>
                <a:sym typeface="Arial" panose="020B0604020202020204" pitchFamily="34" charset="0"/>
              </a:rPr>
              <a:t>日）</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a:extLst>
              <a:ext uri="{FF2B5EF4-FFF2-40B4-BE49-F238E27FC236}">
                <a16:creationId xmlns:a16="http://schemas.microsoft.com/office/drawing/2014/main" id="{928AF6B2-5F6B-4D30-9C53-D91207281E62}"/>
              </a:ext>
            </a:extLst>
          </p:cNvPr>
          <p:cNvSpPr txBox="1"/>
          <p:nvPr/>
        </p:nvSpPr>
        <p:spPr>
          <a:xfrm>
            <a:off x="6835827" y="920914"/>
            <a:ext cx="2594736" cy="300082"/>
          </a:xfrm>
          <a:prstGeom prst="rect">
            <a:avLst/>
          </a:prstGeom>
          <a:noFill/>
        </p:spPr>
        <p:txBody>
          <a:bodyPr wrap="square">
            <a:spAutoFit/>
          </a:bodyPr>
          <a:lstStyle/>
          <a:p>
            <a:r>
              <a:rPr lang="en-US" altLang="zh-CN" sz="1350" b="1" dirty="0">
                <a:latin typeface="Arial" panose="020B0604020202020204" pitchFamily="34" charset="0"/>
                <a:ea typeface="微软雅黑" panose="020B0503020204020204" pitchFamily="34" charset="-122"/>
                <a:sym typeface="Arial" panose="020B0604020202020204" pitchFamily="34" charset="0"/>
              </a:rPr>
              <a:t>2022.V1</a:t>
            </a:r>
            <a:r>
              <a:rPr lang="zh-CN" altLang="en-US" sz="1350" b="1" dirty="0">
                <a:latin typeface="Arial" panose="020B0604020202020204" pitchFamily="34" charset="0"/>
                <a:ea typeface="微软雅黑" panose="020B0503020204020204" pitchFamily="34" charset="-122"/>
                <a:sym typeface="Arial" panose="020B0604020202020204" pitchFamily="34" charset="0"/>
              </a:rPr>
              <a:t>版（</a:t>
            </a:r>
            <a:r>
              <a:rPr lang="en-US" altLang="zh-CN" sz="1350" b="1" dirty="0">
                <a:latin typeface="Arial" panose="020B0604020202020204" pitchFamily="34" charset="0"/>
                <a:ea typeface="微软雅黑" panose="020B0503020204020204" pitchFamily="34" charset="-122"/>
                <a:sym typeface="Arial" panose="020B0604020202020204" pitchFamily="34" charset="0"/>
              </a:rPr>
              <a:t>2020</a:t>
            </a:r>
            <a:r>
              <a:rPr lang="zh-CN" altLang="en-US" sz="1350" b="1" dirty="0">
                <a:latin typeface="Arial" panose="020B0604020202020204" pitchFamily="34" charset="0"/>
                <a:ea typeface="微软雅黑" panose="020B0503020204020204" pitchFamily="34" charset="-122"/>
                <a:sym typeface="Arial" panose="020B0604020202020204" pitchFamily="34" charset="0"/>
              </a:rPr>
              <a:t>年</a:t>
            </a:r>
            <a:r>
              <a:rPr lang="en-US" altLang="zh-CN" sz="1350" b="1" dirty="0">
                <a:latin typeface="Arial" panose="020B0604020202020204" pitchFamily="34" charset="0"/>
                <a:ea typeface="微软雅黑" panose="020B0503020204020204" pitchFamily="34" charset="-122"/>
                <a:sym typeface="Arial" panose="020B0604020202020204" pitchFamily="34" charset="0"/>
              </a:rPr>
              <a:t>12</a:t>
            </a:r>
            <a:r>
              <a:rPr lang="zh-CN" altLang="en-US" sz="1350" b="1" dirty="0">
                <a:latin typeface="Arial" panose="020B0604020202020204" pitchFamily="34" charset="0"/>
                <a:ea typeface="微软雅黑" panose="020B0503020204020204" pitchFamily="34" charset="-122"/>
                <a:sym typeface="Arial" panose="020B0604020202020204" pitchFamily="34" charset="0"/>
              </a:rPr>
              <a:t>月</a:t>
            </a:r>
            <a:r>
              <a:rPr lang="en-US" altLang="zh-CN" sz="1350" b="1" dirty="0">
                <a:latin typeface="Arial" panose="020B0604020202020204" pitchFamily="34" charset="0"/>
                <a:ea typeface="微软雅黑" panose="020B0503020204020204" pitchFamily="34" charset="-122"/>
                <a:sym typeface="Arial" panose="020B0604020202020204" pitchFamily="34" charset="0"/>
              </a:rPr>
              <a:t>7</a:t>
            </a:r>
            <a:r>
              <a:rPr lang="zh-CN" altLang="en-US" sz="1350" b="1" dirty="0">
                <a:latin typeface="Arial" panose="020B0604020202020204" pitchFamily="34" charset="0"/>
                <a:ea typeface="微软雅黑" panose="020B0503020204020204" pitchFamily="34" charset="-122"/>
                <a:sym typeface="Arial" panose="020B0604020202020204" pitchFamily="34" charset="0"/>
              </a:rPr>
              <a:t>日）</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pic>
        <p:nvPicPr>
          <p:cNvPr id="8" name="图片 7">
            <a:extLst>
              <a:ext uri="{FF2B5EF4-FFF2-40B4-BE49-F238E27FC236}">
                <a16:creationId xmlns:a16="http://schemas.microsoft.com/office/drawing/2014/main" id="{194CF893-328F-44AC-B106-A917A46088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309" y="2229748"/>
            <a:ext cx="4187959" cy="2754332"/>
          </a:xfrm>
          <a:prstGeom prst="rect">
            <a:avLst/>
          </a:prstGeom>
        </p:spPr>
      </p:pic>
      <p:sp>
        <p:nvSpPr>
          <p:cNvPr id="9" name="文本框 8">
            <a:extLst>
              <a:ext uri="{FF2B5EF4-FFF2-40B4-BE49-F238E27FC236}">
                <a16:creationId xmlns:a16="http://schemas.microsoft.com/office/drawing/2014/main" id="{A2BEA9F7-CFEC-4240-835C-E796CF32F567}"/>
              </a:ext>
            </a:extLst>
          </p:cNvPr>
          <p:cNvSpPr txBox="1"/>
          <p:nvPr/>
        </p:nvSpPr>
        <p:spPr>
          <a:xfrm>
            <a:off x="7727730" y="5580445"/>
            <a:ext cx="4380372" cy="707886"/>
          </a:xfrm>
          <a:prstGeom prst="rect">
            <a:avLst/>
          </a:prstGeom>
          <a:noFill/>
        </p:spPr>
        <p:txBody>
          <a:bodyPr wrap="square">
            <a:spAutoFit/>
          </a:bodyPr>
          <a:lstStyle/>
          <a:p>
            <a:pPr algn="just"/>
            <a:r>
              <a:rPr lang="en-US" altLang="zh-CN" sz="1000" spc="-5" dirty="0">
                <a:solidFill>
                  <a:srgbClr val="585858"/>
                </a:solidFill>
                <a:latin typeface="Arial" panose="020B0604020202020204" pitchFamily="34" charset="0"/>
                <a:ea typeface="微软雅黑" panose="020B0503020204020204" pitchFamily="34" charset="-122"/>
                <a:sym typeface="Arial" panose="020B0604020202020204" pitchFamily="34" charset="0"/>
              </a:rPr>
              <a:t>1.NCCN Clinical Practice Guidelines in Oncology (NCCN Guidelines®):Non-Small Cell Lung </a:t>
            </a:r>
            <a:r>
              <a:rPr lang="en-US" altLang="zh-CN" sz="1000" spc="-5" dirty="0" err="1">
                <a:solidFill>
                  <a:srgbClr val="585858"/>
                </a:solidFill>
                <a:latin typeface="Arial" panose="020B0604020202020204" pitchFamily="34" charset="0"/>
                <a:ea typeface="微软雅黑" panose="020B0503020204020204" pitchFamily="34" charset="-122"/>
                <a:sym typeface="Arial" panose="020B0604020202020204" pitchFamily="34" charset="0"/>
              </a:rPr>
              <a:t>Cancer,Version</a:t>
            </a:r>
            <a:r>
              <a:rPr lang="en-US" altLang="zh-CN" sz="1000" spc="-5" dirty="0">
                <a:solidFill>
                  <a:srgbClr val="585858"/>
                </a:solidFill>
                <a:latin typeface="Arial" panose="020B0604020202020204" pitchFamily="34" charset="0"/>
                <a:ea typeface="微软雅黑" panose="020B0503020204020204" pitchFamily="34" charset="-122"/>
                <a:sym typeface="Arial" panose="020B0604020202020204" pitchFamily="34" charset="0"/>
              </a:rPr>
              <a:t> 1.2021.</a:t>
            </a:r>
          </a:p>
          <a:p>
            <a:pPr algn="just"/>
            <a:r>
              <a:rPr lang="en-US" altLang="zh-CN" sz="1000" spc="-5" dirty="0">
                <a:solidFill>
                  <a:srgbClr val="585858"/>
                </a:solidFill>
                <a:latin typeface="Arial" panose="020B0604020202020204" pitchFamily="34" charset="0"/>
                <a:ea typeface="微软雅黑" panose="020B0503020204020204" pitchFamily="34" charset="-122"/>
                <a:sym typeface="Arial" panose="020B0604020202020204" pitchFamily="34" charset="0"/>
              </a:rPr>
              <a:t>2.NCCN Clinical Practice Guidelines in Oncology (NCCN Guidelines®):Non-Small Cell Lung </a:t>
            </a:r>
            <a:r>
              <a:rPr lang="en-US" altLang="zh-CN" sz="1000" spc="-5" dirty="0" err="1">
                <a:solidFill>
                  <a:srgbClr val="585858"/>
                </a:solidFill>
                <a:latin typeface="Arial" panose="020B0604020202020204" pitchFamily="34" charset="0"/>
                <a:ea typeface="微软雅黑" panose="020B0503020204020204" pitchFamily="34" charset="-122"/>
                <a:sym typeface="Arial" panose="020B0604020202020204" pitchFamily="34" charset="0"/>
              </a:rPr>
              <a:t>Cancer,Version</a:t>
            </a:r>
            <a:r>
              <a:rPr lang="en-US" altLang="zh-CN" sz="1000" spc="-5" dirty="0">
                <a:solidFill>
                  <a:srgbClr val="585858"/>
                </a:solidFill>
                <a:latin typeface="Arial" panose="020B0604020202020204" pitchFamily="34" charset="0"/>
                <a:ea typeface="微软雅黑" panose="020B0503020204020204" pitchFamily="34" charset="-122"/>
                <a:sym typeface="Arial" panose="020B0604020202020204" pitchFamily="34" charset="0"/>
              </a:rPr>
              <a:t> 1.2022.</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pic>
        <p:nvPicPr>
          <p:cNvPr id="11" name="图片 10">
            <a:extLst>
              <a:ext uri="{FF2B5EF4-FFF2-40B4-BE49-F238E27FC236}">
                <a16:creationId xmlns:a16="http://schemas.microsoft.com/office/drawing/2014/main" id="{1CC81A8A-8CA6-4038-B2DB-AC54F57F1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983" y="1295008"/>
            <a:ext cx="4466426" cy="2271470"/>
          </a:xfrm>
          <a:prstGeom prst="rect">
            <a:avLst/>
          </a:prstGeom>
        </p:spPr>
      </p:pic>
      <p:pic>
        <p:nvPicPr>
          <p:cNvPr id="13" name="图片 12">
            <a:extLst>
              <a:ext uri="{FF2B5EF4-FFF2-40B4-BE49-F238E27FC236}">
                <a16:creationId xmlns:a16="http://schemas.microsoft.com/office/drawing/2014/main" id="{D84B5D3C-9010-4A1A-829B-8A862C859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953" y="3566478"/>
            <a:ext cx="4546665" cy="1934436"/>
          </a:xfrm>
          <a:prstGeom prst="rect">
            <a:avLst/>
          </a:prstGeom>
        </p:spPr>
      </p:pic>
    </p:spTree>
    <p:extLst>
      <p:ext uri="{BB962C8B-B14F-4D97-AF65-F5344CB8AC3E}">
        <p14:creationId xmlns:p14="http://schemas.microsoft.com/office/powerpoint/2010/main" val="36848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05492" y="1623237"/>
            <a:ext cx="10643777" cy="2665228"/>
          </a:xfrm>
          <a:prstGeom prst="rect">
            <a:avLst/>
          </a:prstGeom>
        </p:spPr>
        <p:txBody>
          <a:bodyPr anchor="ctr">
            <a:noAutofit/>
          </a:bodyPr>
          <a:lstStyle>
            <a:lvl1pPr algn="l" defTabSz="914400" rtl="0" eaLnBrk="1" latinLnBrk="0" hangingPunct="1">
              <a:lnSpc>
                <a:spcPct val="90000"/>
              </a:lnSpc>
              <a:spcBef>
                <a:spcPct val="0"/>
              </a:spcBef>
              <a:buNone/>
              <a:defRPr lang="zh-CN" altLang="en-US" sz="2400" b="1" kern="1200" dirty="0">
                <a:solidFill>
                  <a:srgbClr val="004795"/>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Overall Survival From a Phase 2 Study of </a:t>
            </a:r>
            <a:r>
              <a:rPr kumimoji="0" lang="en-US" altLang="zh-CN"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Crizotinib</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 in East Asian Patients With ROS1+ Advanced Non-Small-Cell Lung Cancer</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克唑替尼在东亚 </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ROS1+ </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晚期非小细胞肺癌患者中的 </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2 </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期研究的总体存活率</a:t>
            </a:r>
            <a:endParaRPr lang="zh-CN" altLang="en-US" dirty="0">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sym typeface="Arial" panose="020B0604020202020204" pitchFamily="34" charset="0"/>
            </a:endParaRPr>
          </a:p>
        </p:txBody>
      </p:sp>
      <p:sp>
        <p:nvSpPr>
          <p:cNvPr id="6" name="文本框 5"/>
          <p:cNvSpPr txBox="1"/>
          <p:nvPr/>
        </p:nvSpPr>
        <p:spPr>
          <a:xfrm>
            <a:off x="905491" y="1315099"/>
            <a:ext cx="116089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P45.06</a:t>
            </a:r>
          </a:p>
        </p:txBody>
      </p:sp>
      <p:sp>
        <p:nvSpPr>
          <p:cNvPr id="3" name="矩形 2"/>
          <p:cNvSpPr/>
          <p:nvPr/>
        </p:nvSpPr>
        <p:spPr>
          <a:xfrm>
            <a:off x="905493" y="4119871"/>
            <a:ext cx="10643776" cy="553998"/>
          </a:xfrm>
          <a:prstGeom prst="rect">
            <a:avLst/>
          </a:prstGeom>
        </p:spPr>
        <p:txBody>
          <a:bodyPr>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Yi-Long Wu, 1 Shun Lu,2 James </a:t>
            </a:r>
            <a:r>
              <a:rPr lang="en-US" altLang="zh-CN" sz="1000"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Chih-Hsin</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Yang,3 </a:t>
            </a:r>
            <a:r>
              <a:rPr lang="en-US" altLang="zh-CN" sz="1000"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Jianying</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Zhou,4 Takashi Seto,5 Myung-Ju Ahn,6 Wu-Chou Su,7 Noboru Yamamoto,8 Dong-Wan Kim,9 Jolanda Paolini,10 </a:t>
            </a:r>
            <a:r>
              <a:rPr lang="en-US" altLang="zh-CN" sz="1000"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Tiziana</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Usari,10 Keith D. Wilner,11 Koichi Goto12</a:t>
            </a:r>
            <a:endParaRPr kumimoji="0" lang="zh-CN" altLang="en-US"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4">
            <a:extLst>
              <a:ext uri="{FF2B5EF4-FFF2-40B4-BE49-F238E27FC236}">
                <a16:creationId xmlns:a16="http://schemas.microsoft.com/office/drawing/2014/main" id="{E980E4F6-5E59-4793-AE6A-310EA7BF0BAD}"/>
              </a:ext>
            </a:extLst>
          </p:cNvPr>
          <p:cNvSpPr txBox="1">
            <a:spLocks noChangeArrowheads="1"/>
          </p:cNvSpPr>
          <p:nvPr/>
        </p:nvSpPr>
        <p:spPr bwMode="auto">
          <a:xfrm>
            <a:off x="172720" y="227760"/>
            <a:ext cx="6208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 typeface="Arial" panose="020B0604020202020204" pitchFamily="34" charset="0"/>
              <a:buNone/>
              <a:defRPr sz="2800" b="1">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3200" i="1" dirty="0">
                <a:solidFill>
                  <a:schemeClr val="accent2">
                    <a:lumMod val="75000"/>
                  </a:schemeClr>
                </a:solidFill>
                <a:latin typeface="Arial" panose="020B0604020202020204" pitchFamily="34" charset="0"/>
                <a:sym typeface="Arial" panose="020B0604020202020204" pitchFamily="34" charset="0"/>
              </a:rPr>
              <a:t>ROS1</a:t>
            </a:r>
            <a:r>
              <a:rPr lang="en-US" altLang="zh-CN" sz="3200" dirty="0">
                <a:solidFill>
                  <a:schemeClr val="accent2">
                    <a:lumMod val="75000"/>
                  </a:schemeClr>
                </a:solidFill>
                <a:latin typeface="Arial" panose="020B0604020202020204" pitchFamily="34" charset="0"/>
                <a:sym typeface="Arial" panose="020B0604020202020204" pitchFamily="34" charset="0"/>
              </a:rPr>
              <a:t>-TKI</a:t>
            </a:r>
            <a:r>
              <a:rPr lang="zh-CN" altLang="en-US" sz="3200" dirty="0">
                <a:solidFill>
                  <a:schemeClr val="accent2">
                    <a:lumMod val="75000"/>
                  </a:schemeClr>
                </a:solidFill>
                <a:latin typeface="Arial" panose="020B0604020202020204" pitchFamily="34" charset="0"/>
                <a:sym typeface="Arial" panose="020B0604020202020204" pitchFamily="34" charset="0"/>
              </a:rPr>
              <a:t>：一线治疗</a:t>
            </a:r>
          </a:p>
        </p:txBody>
      </p:sp>
      <p:sp>
        <p:nvSpPr>
          <p:cNvPr id="7" name="文本框 6">
            <a:extLst>
              <a:ext uri="{FF2B5EF4-FFF2-40B4-BE49-F238E27FC236}">
                <a16:creationId xmlns:a16="http://schemas.microsoft.com/office/drawing/2014/main" id="{DDEA95D8-31FA-46A4-AC99-757C137F7663}"/>
              </a:ext>
            </a:extLst>
          </p:cNvPr>
          <p:cNvSpPr txBox="1"/>
          <p:nvPr/>
        </p:nvSpPr>
        <p:spPr>
          <a:xfrm>
            <a:off x="9933048" y="5949678"/>
            <a:ext cx="2258952" cy="246221"/>
          </a:xfrm>
          <a:prstGeom prst="rect">
            <a:avLst/>
          </a:prstGeom>
          <a:noFill/>
        </p:spPr>
        <p:txBody>
          <a:bodyPr wrap="non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1.Wu YL, et al. WCLC 2021, P45.06.</a:t>
            </a:r>
          </a:p>
        </p:txBody>
      </p:sp>
    </p:spTree>
    <p:extLst>
      <p:ext uri="{BB962C8B-B14F-4D97-AF65-F5344CB8AC3E}">
        <p14:creationId xmlns:p14="http://schemas.microsoft.com/office/powerpoint/2010/main" val="288197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2D522E49-B179-4B23-8A05-5242062DDE86}"/>
              </a:ext>
            </a:extLst>
          </p:cNvPr>
          <p:cNvSpPr txBox="1"/>
          <p:nvPr/>
        </p:nvSpPr>
        <p:spPr>
          <a:xfrm>
            <a:off x="6128227" y="2534991"/>
            <a:ext cx="4539774" cy="332142"/>
          </a:xfrm>
          <a:prstGeom prst="rect">
            <a:avLst/>
          </a:prstGeom>
          <a:solidFill>
            <a:srgbClr val="803E82"/>
          </a:solidFill>
          <a:ln w="28575">
            <a:solidFill>
              <a:srgbClr val="FF0000"/>
            </a:solidFill>
          </a:ln>
        </p:spPr>
        <p:txBody>
          <a:bodyPr vert="horz" wrap="square" lIns="0" tIns="24130" rIns="0" bIns="0" rtlCol="0">
            <a:spAutoFit/>
          </a:bodyPr>
          <a:lstStyle/>
          <a:p>
            <a:pPr marL="90803" defTabSz="914378">
              <a:lnSpc>
                <a:spcPts val="1195"/>
              </a:lnSpc>
              <a:spcBef>
                <a:spcPts val="190"/>
              </a:spcBef>
            </a:pPr>
            <a:r>
              <a:rPr sz="900" b="1" i="1" spc="-5" dirty="0">
                <a:solidFill>
                  <a:schemeClr val="bg1"/>
                </a:solidFill>
                <a:latin typeface="Arial" panose="020B0604020202020204" pitchFamily="34" charset="0"/>
                <a:ea typeface="微软雅黑" panose="020B0503020204020204" pitchFamily="34" charset="-122"/>
                <a:cs typeface="Arial Narrow" panose="020B0606020202030204"/>
                <a:sym typeface="Arial" panose="020B0604020202020204" pitchFamily="34" charset="0"/>
              </a:rPr>
              <a:t>ROS1</a:t>
            </a:r>
            <a:endParaRPr sz="900" b="1" dirty="0">
              <a:solidFill>
                <a:schemeClr val="bg1"/>
              </a:solidFill>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a:p>
            <a:pPr marL="90803" defTabSz="914378">
              <a:lnSpc>
                <a:spcPts val="1195"/>
              </a:lnSpc>
            </a:pPr>
            <a:r>
              <a:rPr lang="zh-CN" altLang="en-US" sz="900" b="1" spc="-5" dirty="0">
                <a:solidFill>
                  <a:schemeClr val="bg1"/>
                </a:solidFill>
                <a:latin typeface="Arial" panose="020B0604020202020204" pitchFamily="34" charset="0"/>
                <a:ea typeface="微软雅黑" panose="020B0503020204020204" pitchFamily="34" charset="-122"/>
                <a:cs typeface="Arial Narrow" panose="020B0606020202030204"/>
                <a:sym typeface="Arial" panose="020B0604020202020204" pitchFamily="34" charset="0"/>
              </a:rPr>
              <a:t>克唑替尼；恩曲替尼；塞瑞替尼；劳拉替尼；洛普替尼；</a:t>
            </a:r>
            <a:r>
              <a:rPr sz="900" b="1" spc="-5" dirty="0">
                <a:solidFill>
                  <a:schemeClr val="bg1"/>
                </a:solidFill>
                <a:latin typeface="Arial" panose="020B0604020202020204" pitchFamily="34" charset="0"/>
                <a:ea typeface="微软雅黑" panose="020B0503020204020204" pitchFamily="34" charset="-122"/>
                <a:cs typeface="Arial Narrow" panose="020B0606020202030204"/>
                <a:sym typeface="Arial" panose="020B0604020202020204" pitchFamily="34" charset="0"/>
              </a:rPr>
              <a:t>DS-6051</a:t>
            </a:r>
            <a:r>
              <a:rPr lang="en-US" altLang="zh-CN" sz="900" b="1" spc="-5" dirty="0">
                <a:solidFill>
                  <a:schemeClr val="bg1"/>
                </a:solidFill>
                <a:latin typeface="Arial" panose="020B0604020202020204" pitchFamily="34" charset="0"/>
                <a:ea typeface="微软雅黑" panose="020B0503020204020204" pitchFamily="34" charset="-122"/>
                <a:cs typeface="Arial Narrow" panose="020B0606020202030204"/>
                <a:sym typeface="Arial" panose="020B0604020202020204" pitchFamily="34" charset="0"/>
              </a:rPr>
              <a:t>b</a:t>
            </a:r>
            <a:endParaRPr sz="900" b="1" dirty="0">
              <a:solidFill>
                <a:schemeClr val="bg1"/>
              </a:solidFill>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p:txBody>
      </p:sp>
      <p:sp>
        <p:nvSpPr>
          <p:cNvPr id="5" name="object 6">
            <a:extLst>
              <a:ext uri="{FF2B5EF4-FFF2-40B4-BE49-F238E27FC236}">
                <a16:creationId xmlns:a16="http://schemas.microsoft.com/office/drawing/2014/main" id="{F4E28884-E067-4F2F-9C33-E3F2EEF7561B}"/>
              </a:ext>
            </a:extLst>
          </p:cNvPr>
          <p:cNvSpPr txBox="1"/>
          <p:nvPr/>
        </p:nvSpPr>
        <p:spPr>
          <a:xfrm>
            <a:off x="6128227" y="2925590"/>
            <a:ext cx="4539774" cy="333425"/>
          </a:xfrm>
          <a:prstGeom prst="rect">
            <a:avLst/>
          </a:prstGeom>
          <a:noFill/>
          <a:ln w="12700">
            <a:solidFill>
              <a:srgbClr val="0070C0"/>
            </a:solidFill>
          </a:ln>
        </p:spPr>
        <p:txBody>
          <a:bodyPr vert="horz" wrap="square" lIns="0" tIns="25400" rIns="0" bIns="0" rtlCol="0">
            <a:spAutoFit/>
          </a:bodyPr>
          <a:lstStyle/>
          <a:p>
            <a:pPr marL="90803" defTabSz="914378">
              <a:lnSpc>
                <a:spcPts val="1195"/>
              </a:lnSpc>
              <a:spcBef>
                <a:spcPts val="200"/>
              </a:spcBef>
            </a:pPr>
            <a:r>
              <a:rPr sz="900" b="1" i="1" spc="-10"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BRAF</a:t>
            </a:r>
            <a:r>
              <a:rPr lang="en-US" sz="900" b="1" i="1" spc="-10"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 V600E</a:t>
            </a:r>
            <a:endParaRPr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a:p>
            <a:pPr marL="90803" defTabSz="914378">
              <a:lnSpc>
                <a:spcPts val="1195"/>
              </a:lnSpc>
            </a:pPr>
            <a:r>
              <a:rPr lang="zh-CN" altLang="en-US"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达拉非尼</a:t>
            </a:r>
            <a:r>
              <a:rPr lang="en-US" altLang="zh-CN"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a:t>
            </a:r>
            <a:r>
              <a:rPr lang="zh-CN" altLang="en-US"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曲美替尼；维莫非尼</a:t>
            </a:r>
            <a:endParaRPr sz="900" spc="-5" dirty="0">
              <a:latin typeface="Arial" panose="020B0604020202020204" pitchFamily="34" charset="0"/>
              <a:ea typeface="微软雅黑" panose="020B0503020204020204" pitchFamily="34" charset="-122"/>
              <a:sym typeface="Arial" panose="020B0604020202020204" pitchFamily="34" charset="0"/>
            </a:endParaRPr>
          </a:p>
        </p:txBody>
      </p:sp>
      <p:sp>
        <p:nvSpPr>
          <p:cNvPr id="6" name="object 7">
            <a:extLst>
              <a:ext uri="{FF2B5EF4-FFF2-40B4-BE49-F238E27FC236}">
                <a16:creationId xmlns:a16="http://schemas.microsoft.com/office/drawing/2014/main" id="{CBCA51BF-9621-47D2-9BBC-7FF1853F8EC2}"/>
              </a:ext>
            </a:extLst>
          </p:cNvPr>
          <p:cNvSpPr txBox="1"/>
          <p:nvPr/>
        </p:nvSpPr>
        <p:spPr>
          <a:xfrm>
            <a:off x="6128227" y="4238455"/>
            <a:ext cx="4539774" cy="282129"/>
          </a:xfrm>
          <a:prstGeom prst="rect">
            <a:avLst/>
          </a:prstGeom>
          <a:noFill/>
          <a:ln w="12700">
            <a:solidFill>
              <a:srgbClr val="0070C0"/>
            </a:solidFill>
          </a:ln>
        </p:spPr>
        <p:txBody>
          <a:bodyPr vert="horz" wrap="square" lIns="0" tIns="0" rIns="0" bIns="0" rtlCol="0">
            <a:spAutoFit/>
          </a:bodyPr>
          <a:lstStyle/>
          <a:p>
            <a:pPr marL="90803" defTabSz="914378">
              <a:lnSpc>
                <a:spcPts val="1130"/>
              </a:lnSpc>
            </a:pPr>
            <a:r>
              <a:rPr sz="900" b="1" i="1" spc="-10"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RET</a:t>
            </a:r>
            <a:endParaRPr lang="en-US" sz="900" b="1" i="1" spc="-10"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a:p>
            <a:pPr marL="90803" defTabSz="914378">
              <a:lnSpc>
                <a:spcPts val="1130"/>
              </a:lnSpc>
            </a:pPr>
            <a:r>
              <a:rPr lang="en-US" sz="900" dirty="0" err="1">
                <a:latin typeface="Arial" panose="020B0604020202020204" pitchFamily="34" charset="0"/>
                <a:ea typeface="微软雅黑" panose="020B0503020204020204" pitchFamily="34" charset="-122"/>
                <a:cs typeface="Arial Narrow" panose="020B0606020202030204"/>
                <a:sym typeface="Arial" panose="020B0604020202020204" pitchFamily="34" charset="0"/>
              </a:rPr>
              <a:t>Selpercatinib</a:t>
            </a:r>
            <a:r>
              <a:rPr lang="en-US"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(LOXO-292)</a:t>
            </a:r>
            <a:r>
              <a:rPr lang="zh-CN" altLang="en-US"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；普拉替尼（</a:t>
            </a:r>
            <a:r>
              <a:rPr lang="en-US" altLang="zh-CN"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BLU-667</a:t>
            </a:r>
            <a:r>
              <a:rPr lang="zh-CN" altLang="en-US"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）；卡博替尼；凡德他尼</a:t>
            </a:r>
            <a:endParaRPr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p:txBody>
      </p:sp>
      <p:sp>
        <p:nvSpPr>
          <p:cNvPr id="7" name="object 8">
            <a:extLst>
              <a:ext uri="{FF2B5EF4-FFF2-40B4-BE49-F238E27FC236}">
                <a16:creationId xmlns:a16="http://schemas.microsoft.com/office/drawing/2014/main" id="{3BEB4C8F-6A8F-4364-B846-080611DE7922}"/>
              </a:ext>
            </a:extLst>
          </p:cNvPr>
          <p:cNvSpPr txBox="1"/>
          <p:nvPr/>
        </p:nvSpPr>
        <p:spPr>
          <a:xfrm>
            <a:off x="6128227" y="4587414"/>
            <a:ext cx="4539774" cy="333425"/>
          </a:xfrm>
          <a:prstGeom prst="rect">
            <a:avLst/>
          </a:prstGeom>
          <a:noFill/>
          <a:ln w="12700">
            <a:solidFill>
              <a:srgbClr val="0070C0"/>
            </a:solidFill>
          </a:ln>
        </p:spPr>
        <p:txBody>
          <a:bodyPr vert="horz" wrap="square" lIns="0" tIns="25400" rIns="0" bIns="0" rtlCol="0">
            <a:spAutoFit/>
          </a:bodyPr>
          <a:lstStyle/>
          <a:p>
            <a:pPr marL="90803" defTabSz="914378">
              <a:lnSpc>
                <a:spcPts val="1195"/>
              </a:lnSpc>
              <a:spcBef>
                <a:spcPts val="200"/>
              </a:spcBef>
            </a:pPr>
            <a:r>
              <a:rPr sz="900" b="1" i="1"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NTRK</a:t>
            </a:r>
            <a:endParaRPr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a:p>
            <a:pPr marL="90803" defTabSz="914378">
              <a:lnSpc>
                <a:spcPts val="1195"/>
              </a:lnSpc>
            </a:pPr>
            <a:r>
              <a:rPr lang="zh-CN" altLang="en-US"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拉罗替尼（</a:t>
            </a:r>
            <a:r>
              <a:rPr lang="en-US" altLang="zh-CN"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LOXO-101</a:t>
            </a:r>
            <a:r>
              <a:rPr lang="zh-CN" altLang="en-US"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）；恩曲替尼；</a:t>
            </a:r>
            <a:r>
              <a:rPr lang="en-US" altLang="zh-CN" sz="900" spc="-10"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LOXO-1</a:t>
            </a:r>
            <a:r>
              <a:rPr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95</a:t>
            </a:r>
            <a:r>
              <a:rPr lang="zh-CN" altLang="en-US"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a:t>
            </a:r>
            <a:r>
              <a:rPr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DS-6051</a:t>
            </a:r>
            <a:r>
              <a:rPr lang="en-US" altLang="zh-CN"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b</a:t>
            </a:r>
            <a:r>
              <a:rPr lang="zh-CN" altLang="en-US"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a:t>
            </a:r>
            <a:r>
              <a:rPr lang="zh-CN" altLang="en-US" sz="900" spc="-7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洛普替尼</a:t>
            </a:r>
            <a:endParaRPr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p:txBody>
      </p:sp>
      <p:sp>
        <p:nvSpPr>
          <p:cNvPr id="8" name="object 24">
            <a:extLst>
              <a:ext uri="{FF2B5EF4-FFF2-40B4-BE49-F238E27FC236}">
                <a16:creationId xmlns:a16="http://schemas.microsoft.com/office/drawing/2014/main" id="{20D873D4-429C-489E-8ECF-F3118D1FFE02}"/>
              </a:ext>
            </a:extLst>
          </p:cNvPr>
          <p:cNvSpPr txBox="1"/>
          <p:nvPr/>
        </p:nvSpPr>
        <p:spPr>
          <a:xfrm>
            <a:off x="6125370" y="1975622"/>
            <a:ext cx="4539774" cy="486672"/>
          </a:xfrm>
          <a:prstGeom prst="rect">
            <a:avLst/>
          </a:prstGeom>
          <a:solidFill>
            <a:srgbClr val="82B88F"/>
          </a:solidFill>
          <a:ln w="28575">
            <a:solidFill>
              <a:srgbClr val="FF0000"/>
            </a:solidFill>
          </a:ln>
        </p:spPr>
        <p:txBody>
          <a:bodyPr vert="horz" wrap="square" lIns="0" tIns="24765" rIns="0" bIns="0" rtlCol="0">
            <a:spAutoFit/>
          </a:bodyPr>
          <a:lstStyle/>
          <a:p>
            <a:pPr marL="90803" defTabSz="914378">
              <a:lnSpc>
                <a:spcPts val="1195"/>
              </a:lnSpc>
              <a:spcBef>
                <a:spcPts val="195"/>
              </a:spcBef>
            </a:pPr>
            <a:r>
              <a:rPr sz="900" b="1" i="1" spc="-5" dirty="0">
                <a:solidFill>
                  <a:schemeClr val="bg1"/>
                </a:solidFill>
                <a:latin typeface="Arial" panose="020B0604020202020204" pitchFamily="34" charset="0"/>
                <a:ea typeface="微软雅黑" panose="020B0503020204020204" pitchFamily="34" charset="-122"/>
                <a:cs typeface="Arial Narrow" panose="020B0606020202030204"/>
                <a:sym typeface="Arial" panose="020B0604020202020204" pitchFamily="34" charset="0"/>
              </a:rPr>
              <a:t>ALK</a:t>
            </a:r>
            <a:endParaRPr sz="900" b="1" dirty="0">
              <a:solidFill>
                <a:schemeClr val="bg1"/>
              </a:solidFill>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a:p>
            <a:pPr marL="90803" defTabSz="914378">
              <a:lnSpc>
                <a:spcPts val="1195"/>
              </a:lnSpc>
            </a:pPr>
            <a:r>
              <a:rPr lang="zh-CN" altLang="en-US" sz="900" b="1" spc="-5" dirty="0">
                <a:solidFill>
                  <a:schemeClr val="bg1"/>
                </a:solidFill>
                <a:latin typeface="Arial" panose="020B0604020202020204" pitchFamily="34" charset="0"/>
                <a:ea typeface="微软雅黑" panose="020B0503020204020204" pitchFamily="34" charset="-122"/>
                <a:cs typeface="Arial Narrow" panose="020B0606020202030204"/>
                <a:sym typeface="Arial" panose="020B0604020202020204" pitchFamily="34" charset="0"/>
              </a:rPr>
              <a:t>克唑替尼；阿来替尼；塞瑞替尼；布加替尼；恩沙替尼；劳拉替尼；洛普替尼（</a:t>
            </a:r>
            <a:r>
              <a:rPr lang="en-US" altLang="zh-CN" sz="900" b="1" spc="-5" dirty="0" err="1">
                <a:solidFill>
                  <a:schemeClr val="bg1"/>
                </a:solidFill>
                <a:latin typeface="Arial" panose="020B0604020202020204" pitchFamily="34" charset="0"/>
                <a:ea typeface="微软雅黑" panose="020B0503020204020204" pitchFamily="34" charset="-122"/>
                <a:cs typeface="Arial Narrow" panose="020B0606020202030204"/>
                <a:sym typeface="Arial" panose="020B0604020202020204" pitchFamily="34" charset="0"/>
              </a:rPr>
              <a:t>Ropotrectinib</a:t>
            </a:r>
            <a:r>
              <a:rPr lang="zh-CN" altLang="en-US" sz="900" b="1" spc="-5" dirty="0">
                <a:solidFill>
                  <a:schemeClr val="bg1"/>
                </a:solidFill>
                <a:latin typeface="Arial" panose="020B0604020202020204" pitchFamily="34" charset="0"/>
                <a:ea typeface="微软雅黑" panose="020B0503020204020204" pitchFamily="34" charset="-122"/>
                <a:cs typeface="Arial Narrow" panose="020B0606020202030204"/>
                <a:sym typeface="Arial" panose="020B0604020202020204" pitchFamily="34" charset="0"/>
              </a:rPr>
              <a:t>）</a:t>
            </a:r>
            <a:endParaRPr sz="900" b="1" dirty="0">
              <a:solidFill>
                <a:schemeClr val="bg1"/>
              </a:solidFill>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p:txBody>
      </p:sp>
      <p:sp>
        <p:nvSpPr>
          <p:cNvPr id="9" name="object 35">
            <a:extLst>
              <a:ext uri="{FF2B5EF4-FFF2-40B4-BE49-F238E27FC236}">
                <a16:creationId xmlns:a16="http://schemas.microsoft.com/office/drawing/2014/main" id="{274FC208-ECE1-474A-BA5A-017228DB2FAA}"/>
              </a:ext>
            </a:extLst>
          </p:cNvPr>
          <p:cNvSpPr/>
          <p:nvPr/>
        </p:nvSpPr>
        <p:spPr>
          <a:xfrm>
            <a:off x="4627490" y="2813285"/>
            <a:ext cx="1344295" cy="519430"/>
          </a:xfrm>
          <a:custGeom>
            <a:avLst/>
            <a:gdLst/>
            <a:ahLst/>
            <a:cxnLst/>
            <a:rect l="l" t="t" r="r" b="b"/>
            <a:pathLst>
              <a:path w="1344295" h="519430">
                <a:moveTo>
                  <a:pt x="1289304" y="0"/>
                </a:moveTo>
                <a:lnTo>
                  <a:pt x="1304873" y="40544"/>
                </a:lnTo>
                <a:lnTo>
                  <a:pt x="1319180" y="81565"/>
                </a:lnTo>
                <a:lnTo>
                  <a:pt x="1332202" y="123015"/>
                </a:lnTo>
                <a:lnTo>
                  <a:pt x="1343914" y="164845"/>
                </a:lnTo>
                <a:lnTo>
                  <a:pt x="0" y="519302"/>
                </a:lnTo>
                <a:lnTo>
                  <a:pt x="1289304" y="0"/>
                </a:lnTo>
                <a:close/>
              </a:path>
            </a:pathLst>
          </a:custGeom>
          <a:ln w="9144">
            <a:solidFill>
              <a:srgbClr val="FFFFFF"/>
            </a:solidFill>
          </a:ln>
        </p:spPr>
        <p:txBody>
          <a:bodyPr wrap="square" lIns="0" tIns="0" rIns="0" bIns="0" rtlCol="0"/>
          <a:lstStyle/>
          <a:p>
            <a:pPr defTabSz="914378"/>
            <a:endParaRPr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bject 47">
            <a:extLst>
              <a:ext uri="{FF2B5EF4-FFF2-40B4-BE49-F238E27FC236}">
                <a16:creationId xmlns:a16="http://schemas.microsoft.com/office/drawing/2014/main" id="{C03777FE-CDB3-4A9E-96B4-577C27C4170D}"/>
              </a:ext>
            </a:extLst>
          </p:cNvPr>
          <p:cNvSpPr/>
          <p:nvPr/>
        </p:nvSpPr>
        <p:spPr>
          <a:xfrm>
            <a:off x="3927720" y="3366371"/>
            <a:ext cx="2060575" cy="1390015"/>
          </a:xfrm>
          <a:custGeom>
            <a:avLst/>
            <a:gdLst/>
            <a:ahLst/>
            <a:cxnLst/>
            <a:rect l="l" t="t" r="r" b="b"/>
            <a:pathLst>
              <a:path w="2060575" h="1390014">
                <a:moveTo>
                  <a:pt x="2060194" y="205612"/>
                </a:moveTo>
                <a:lnTo>
                  <a:pt x="2052329" y="252752"/>
                </a:lnTo>
                <a:lnTo>
                  <a:pt x="2042947" y="299256"/>
                </a:lnTo>
                <a:lnTo>
                  <a:pt x="2032077" y="345102"/>
                </a:lnTo>
                <a:lnTo>
                  <a:pt x="2019748" y="390269"/>
                </a:lnTo>
                <a:lnTo>
                  <a:pt x="2005991" y="434734"/>
                </a:lnTo>
                <a:lnTo>
                  <a:pt x="1990833" y="478476"/>
                </a:lnTo>
                <a:lnTo>
                  <a:pt x="1974305" y="521474"/>
                </a:lnTo>
                <a:lnTo>
                  <a:pt x="1956437" y="563705"/>
                </a:lnTo>
                <a:lnTo>
                  <a:pt x="1937257" y="605148"/>
                </a:lnTo>
                <a:lnTo>
                  <a:pt x="1916795" y="645782"/>
                </a:lnTo>
                <a:lnTo>
                  <a:pt x="1895080" y="685583"/>
                </a:lnTo>
                <a:lnTo>
                  <a:pt x="1872142" y="724531"/>
                </a:lnTo>
                <a:lnTo>
                  <a:pt x="1848011" y="762603"/>
                </a:lnTo>
                <a:lnTo>
                  <a:pt x="1822715" y="799778"/>
                </a:lnTo>
                <a:lnTo>
                  <a:pt x="1796284" y="836035"/>
                </a:lnTo>
                <a:lnTo>
                  <a:pt x="1768747" y="871351"/>
                </a:lnTo>
                <a:lnTo>
                  <a:pt x="1740135" y="905705"/>
                </a:lnTo>
                <a:lnTo>
                  <a:pt x="1710476" y="939075"/>
                </a:lnTo>
                <a:lnTo>
                  <a:pt x="1679799" y="971439"/>
                </a:lnTo>
                <a:lnTo>
                  <a:pt x="1648135" y="1002775"/>
                </a:lnTo>
                <a:lnTo>
                  <a:pt x="1615512" y="1033062"/>
                </a:lnTo>
                <a:lnTo>
                  <a:pt x="1581961" y="1062278"/>
                </a:lnTo>
                <a:lnTo>
                  <a:pt x="1547510" y="1090401"/>
                </a:lnTo>
                <a:lnTo>
                  <a:pt x="1512188" y="1117409"/>
                </a:lnTo>
                <a:lnTo>
                  <a:pt x="1476027" y="1143281"/>
                </a:lnTo>
                <a:lnTo>
                  <a:pt x="1439053" y="1167995"/>
                </a:lnTo>
                <a:lnTo>
                  <a:pt x="1401298" y="1191529"/>
                </a:lnTo>
                <a:lnTo>
                  <a:pt x="1362790" y="1213861"/>
                </a:lnTo>
                <a:lnTo>
                  <a:pt x="1323560" y="1234970"/>
                </a:lnTo>
                <a:lnTo>
                  <a:pt x="1283636" y="1254833"/>
                </a:lnTo>
                <a:lnTo>
                  <a:pt x="1243047" y="1273430"/>
                </a:lnTo>
                <a:lnTo>
                  <a:pt x="1201824" y="1290738"/>
                </a:lnTo>
                <a:lnTo>
                  <a:pt x="1159995" y="1306736"/>
                </a:lnTo>
                <a:lnTo>
                  <a:pt x="1117591" y="1321401"/>
                </a:lnTo>
                <a:lnTo>
                  <a:pt x="1074640" y="1334712"/>
                </a:lnTo>
                <a:lnTo>
                  <a:pt x="1031172" y="1346648"/>
                </a:lnTo>
                <a:lnTo>
                  <a:pt x="987216" y="1357186"/>
                </a:lnTo>
                <a:lnTo>
                  <a:pt x="942802" y="1366305"/>
                </a:lnTo>
                <a:lnTo>
                  <a:pt x="897960" y="1373983"/>
                </a:lnTo>
                <a:lnTo>
                  <a:pt x="852717" y="1380198"/>
                </a:lnTo>
                <a:lnTo>
                  <a:pt x="807105" y="1384928"/>
                </a:lnTo>
                <a:lnTo>
                  <a:pt x="761153" y="1388153"/>
                </a:lnTo>
                <a:lnTo>
                  <a:pt x="714889" y="1389849"/>
                </a:lnTo>
                <a:lnTo>
                  <a:pt x="668343" y="1389995"/>
                </a:lnTo>
                <a:lnTo>
                  <a:pt x="621545" y="1388570"/>
                </a:lnTo>
                <a:lnTo>
                  <a:pt x="574525" y="1385552"/>
                </a:lnTo>
                <a:lnTo>
                  <a:pt x="527311" y="1380918"/>
                </a:lnTo>
                <a:lnTo>
                  <a:pt x="479933" y="1374648"/>
                </a:lnTo>
                <a:lnTo>
                  <a:pt x="429489" y="1366143"/>
                </a:lnTo>
                <a:lnTo>
                  <a:pt x="379459" y="1355803"/>
                </a:lnTo>
                <a:lnTo>
                  <a:pt x="329893" y="1343645"/>
                </a:lnTo>
                <a:lnTo>
                  <a:pt x="280839" y="1329685"/>
                </a:lnTo>
                <a:lnTo>
                  <a:pt x="232346" y="1313942"/>
                </a:lnTo>
                <a:lnTo>
                  <a:pt x="184462" y="1296430"/>
                </a:lnTo>
                <a:lnTo>
                  <a:pt x="137237" y="1277167"/>
                </a:lnTo>
                <a:lnTo>
                  <a:pt x="90719" y="1256170"/>
                </a:lnTo>
                <a:lnTo>
                  <a:pt x="44957" y="1233455"/>
                </a:lnTo>
                <a:lnTo>
                  <a:pt x="0" y="1209040"/>
                </a:lnTo>
                <a:lnTo>
                  <a:pt x="685546" y="0"/>
                </a:lnTo>
                <a:lnTo>
                  <a:pt x="2060194" y="205612"/>
                </a:lnTo>
                <a:close/>
              </a:path>
            </a:pathLst>
          </a:custGeom>
          <a:ln w="9144">
            <a:solidFill>
              <a:srgbClr val="FFFFFF"/>
            </a:solidFill>
          </a:ln>
        </p:spPr>
        <p:txBody>
          <a:bodyPr wrap="square" lIns="0" tIns="0" rIns="0" bIns="0" rtlCol="0"/>
          <a:lstStyle/>
          <a:p>
            <a:pPr defTabSz="914378"/>
            <a:endParaRPr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bject 52">
            <a:extLst>
              <a:ext uri="{FF2B5EF4-FFF2-40B4-BE49-F238E27FC236}">
                <a16:creationId xmlns:a16="http://schemas.microsoft.com/office/drawing/2014/main" id="{C12B00C9-DB63-46CC-9637-D2C8045D9C58}"/>
              </a:ext>
            </a:extLst>
          </p:cNvPr>
          <p:cNvSpPr txBox="1"/>
          <p:nvPr/>
        </p:nvSpPr>
        <p:spPr>
          <a:xfrm>
            <a:off x="6128227" y="3317476"/>
            <a:ext cx="4539774" cy="332783"/>
          </a:xfrm>
          <a:prstGeom prst="rect">
            <a:avLst/>
          </a:prstGeom>
          <a:noFill/>
          <a:ln w="3175">
            <a:solidFill>
              <a:srgbClr val="0070C0"/>
            </a:solidFill>
          </a:ln>
        </p:spPr>
        <p:txBody>
          <a:bodyPr vert="horz" wrap="square" lIns="0" tIns="24765" rIns="0" bIns="0" rtlCol="0">
            <a:spAutoFit/>
          </a:bodyPr>
          <a:lstStyle/>
          <a:p>
            <a:pPr marL="90803" defTabSz="914378">
              <a:lnSpc>
                <a:spcPts val="1195"/>
              </a:lnSpc>
              <a:spcBef>
                <a:spcPts val="195"/>
              </a:spcBef>
            </a:pPr>
            <a:r>
              <a:rPr sz="900" b="1" i="1"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MET</a:t>
            </a:r>
            <a:endParaRPr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a:p>
            <a:pPr marL="90803" defTabSz="914378">
              <a:lnSpc>
                <a:spcPts val="1195"/>
              </a:lnSpc>
            </a:pPr>
            <a:r>
              <a:rPr lang="en-US" altLang="zh-CN" sz="900" spc="-5" dirty="0" err="1">
                <a:latin typeface="Arial" panose="020B0604020202020204" pitchFamily="34" charset="0"/>
                <a:ea typeface="微软雅黑" panose="020B0503020204020204" pitchFamily="34" charset="-122"/>
                <a:cs typeface="Arial Narrow" panose="020B0606020202030204"/>
                <a:sym typeface="Arial" panose="020B0604020202020204" pitchFamily="34" charset="0"/>
              </a:rPr>
              <a:t>Capmatinib</a:t>
            </a:r>
            <a:r>
              <a:rPr lang="zh-CN" altLang="en-US"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a:t>
            </a:r>
            <a:r>
              <a:rPr lang="en-US" altLang="zh-CN" sz="900" spc="-5" dirty="0" err="1">
                <a:latin typeface="Arial" panose="020B0604020202020204" pitchFamily="34" charset="0"/>
                <a:ea typeface="微软雅黑" panose="020B0503020204020204" pitchFamily="34" charset="-122"/>
                <a:cs typeface="Arial Narrow" panose="020B0606020202030204"/>
                <a:sym typeface="Arial" panose="020B0604020202020204" pitchFamily="34" charset="0"/>
              </a:rPr>
              <a:t>Tepotinib</a:t>
            </a:r>
            <a:r>
              <a:rPr lang="zh-CN" altLang="en-US"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；赛沃替尼；伯瑞替尼；克唑替尼</a:t>
            </a:r>
            <a:endParaRPr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p:txBody>
      </p:sp>
      <p:sp>
        <p:nvSpPr>
          <p:cNvPr id="12" name="object 53">
            <a:extLst>
              <a:ext uri="{FF2B5EF4-FFF2-40B4-BE49-F238E27FC236}">
                <a16:creationId xmlns:a16="http://schemas.microsoft.com/office/drawing/2014/main" id="{254A1CA3-00DC-427B-A386-066C74FC1C8B}"/>
              </a:ext>
            </a:extLst>
          </p:cNvPr>
          <p:cNvSpPr txBox="1"/>
          <p:nvPr/>
        </p:nvSpPr>
        <p:spPr>
          <a:xfrm>
            <a:off x="6128227" y="3708715"/>
            <a:ext cx="4539774" cy="471283"/>
          </a:xfrm>
          <a:prstGeom prst="rect">
            <a:avLst/>
          </a:prstGeom>
          <a:noFill/>
          <a:ln w="12700">
            <a:solidFill>
              <a:srgbClr val="0070C0"/>
            </a:solidFill>
          </a:ln>
        </p:spPr>
        <p:txBody>
          <a:bodyPr vert="horz" wrap="square" lIns="0" tIns="9525" rIns="0" bIns="0" rtlCol="0">
            <a:spAutoFit/>
          </a:bodyPr>
          <a:lstStyle/>
          <a:p>
            <a:pPr marL="90803" defTabSz="914378">
              <a:lnSpc>
                <a:spcPts val="1195"/>
              </a:lnSpc>
              <a:spcBef>
                <a:spcPts val="75"/>
              </a:spcBef>
            </a:pPr>
            <a:r>
              <a:rPr sz="900" b="1" i="1"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HER2</a:t>
            </a:r>
            <a:endParaRPr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a:p>
            <a:pPr marL="90803" marR="479413" defTabSz="914378">
              <a:lnSpc>
                <a:spcPts val="1200"/>
              </a:lnSpc>
              <a:spcBef>
                <a:spcPts val="35"/>
              </a:spcBef>
            </a:pPr>
            <a:r>
              <a:rPr lang="zh-CN" altLang="en-US" sz="900" dirty="0">
                <a:latin typeface="Arial" panose="020B0604020202020204" pitchFamily="34" charset="0"/>
                <a:ea typeface="微软雅黑" panose="020B0503020204020204" pitchFamily="34" charset="-122"/>
                <a:sym typeface="Arial" panose="020B0604020202020204" pitchFamily="34" charset="0"/>
              </a:rPr>
              <a:t>恩美曲妥珠单抗</a:t>
            </a:r>
            <a:r>
              <a:rPr lang="en-US" altLang="zh-CN" sz="900" dirty="0">
                <a:latin typeface="Arial" panose="020B0604020202020204" pitchFamily="34" charset="0"/>
                <a:ea typeface="微软雅黑" panose="020B0503020204020204" pitchFamily="34" charset="-122"/>
                <a:sym typeface="Arial" panose="020B0604020202020204" pitchFamily="34" charset="0"/>
              </a:rPr>
              <a:t>(T-DM1)</a:t>
            </a:r>
            <a:r>
              <a:rPr lang="zh-CN" altLang="en-US" sz="900" dirty="0">
                <a:latin typeface="Arial" panose="020B0604020202020204" pitchFamily="34" charset="0"/>
                <a:ea typeface="微软雅黑" panose="020B0503020204020204" pitchFamily="34" charset="-122"/>
                <a:sym typeface="Arial" panose="020B0604020202020204" pitchFamily="34" charset="0"/>
              </a:rPr>
              <a:t>；</a:t>
            </a:r>
            <a:r>
              <a:rPr lang="en-US" altLang="zh-CN" sz="900" dirty="0">
                <a:latin typeface="Arial" panose="020B0604020202020204" pitchFamily="34" charset="0"/>
                <a:ea typeface="微软雅黑" panose="020B0503020204020204" pitchFamily="34" charset="-122"/>
                <a:sym typeface="Arial" panose="020B0604020202020204" pitchFamily="34" charset="0"/>
              </a:rPr>
              <a:t>Trastuzumab </a:t>
            </a:r>
            <a:r>
              <a:rPr lang="en-US" altLang="zh-CN" sz="900" dirty="0" err="1">
                <a:latin typeface="Arial" panose="020B0604020202020204" pitchFamily="34" charset="0"/>
                <a:ea typeface="微软雅黑" panose="020B0503020204020204" pitchFamily="34" charset="-122"/>
                <a:sym typeface="Arial" panose="020B0604020202020204" pitchFamily="34" charset="0"/>
              </a:rPr>
              <a:t>Deruxtecan</a:t>
            </a:r>
            <a:r>
              <a:rPr lang="en-US" altLang="zh-CN" sz="900" dirty="0">
                <a:latin typeface="Arial" panose="020B0604020202020204" pitchFamily="34" charset="0"/>
                <a:ea typeface="微软雅黑" panose="020B0503020204020204" pitchFamily="34" charset="-122"/>
                <a:sym typeface="Arial" panose="020B0604020202020204" pitchFamily="34" charset="0"/>
              </a:rPr>
              <a:t>(DS-8201)</a:t>
            </a:r>
            <a:r>
              <a:rPr lang="zh-CN" altLang="en-US" sz="900" dirty="0">
                <a:latin typeface="Arial" panose="020B0604020202020204" pitchFamily="34" charset="0"/>
                <a:ea typeface="微软雅黑" panose="020B0503020204020204" pitchFamily="34" charset="-122"/>
                <a:sym typeface="Arial" panose="020B0604020202020204" pitchFamily="34" charset="0"/>
              </a:rPr>
              <a:t>；</a:t>
            </a:r>
            <a:endParaRPr lang="en-US" altLang="zh-CN" sz="900" dirty="0">
              <a:latin typeface="Arial" panose="020B0604020202020204" pitchFamily="34" charset="0"/>
              <a:ea typeface="微软雅黑" panose="020B0503020204020204" pitchFamily="34" charset="-122"/>
              <a:sym typeface="Arial" panose="020B0604020202020204" pitchFamily="34" charset="0"/>
            </a:endParaRPr>
          </a:p>
          <a:p>
            <a:pPr marL="90803" marR="479413" defTabSz="914378">
              <a:lnSpc>
                <a:spcPts val="1200"/>
              </a:lnSpc>
              <a:spcBef>
                <a:spcPts val="35"/>
              </a:spcBef>
            </a:pPr>
            <a:r>
              <a:rPr lang="zh-CN" altLang="en-US"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阿法替尼；吡咯替尼；波齐替尼；</a:t>
            </a:r>
            <a:r>
              <a:rPr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TAK-788</a:t>
            </a:r>
            <a:endParaRPr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p:txBody>
      </p:sp>
      <p:sp>
        <p:nvSpPr>
          <p:cNvPr id="13" name="object 54">
            <a:extLst>
              <a:ext uri="{FF2B5EF4-FFF2-40B4-BE49-F238E27FC236}">
                <a16:creationId xmlns:a16="http://schemas.microsoft.com/office/drawing/2014/main" id="{68E27B7A-3EF9-46E4-933F-77BB877658AB}"/>
              </a:ext>
            </a:extLst>
          </p:cNvPr>
          <p:cNvSpPr txBox="1"/>
          <p:nvPr/>
        </p:nvSpPr>
        <p:spPr>
          <a:xfrm>
            <a:off x="6128227" y="4976592"/>
            <a:ext cx="4539774" cy="333425"/>
          </a:xfrm>
          <a:prstGeom prst="rect">
            <a:avLst/>
          </a:prstGeom>
          <a:noFill/>
          <a:ln w="12700">
            <a:solidFill>
              <a:srgbClr val="0070C0"/>
            </a:solidFill>
          </a:ln>
        </p:spPr>
        <p:txBody>
          <a:bodyPr vert="horz" wrap="square" lIns="0" tIns="25400" rIns="0" bIns="0" rtlCol="0">
            <a:spAutoFit/>
          </a:bodyPr>
          <a:lstStyle/>
          <a:p>
            <a:pPr marL="90803" defTabSz="914378">
              <a:lnSpc>
                <a:spcPts val="1195"/>
              </a:lnSpc>
              <a:spcBef>
                <a:spcPts val="200"/>
              </a:spcBef>
            </a:pPr>
            <a:r>
              <a:rPr lang="en-US" sz="900" b="1" i="1"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KRAS</a:t>
            </a:r>
            <a:endParaRPr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a:p>
            <a:pPr marL="90803" defTabSz="914378">
              <a:lnSpc>
                <a:spcPts val="1195"/>
              </a:lnSpc>
            </a:pPr>
            <a:r>
              <a:rPr lang="en-US" altLang="zh-CN" sz="900" spc="-5" dirty="0" err="1">
                <a:latin typeface="Arial" panose="020B0604020202020204" pitchFamily="34" charset="0"/>
                <a:ea typeface="微软雅黑" panose="020B0503020204020204" pitchFamily="34" charset="-122"/>
                <a:cs typeface="Arial Narrow" panose="020B0606020202030204"/>
                <a:sym typeface="Arial" panose="020B0604020202020204" pitchFamily="34" charset="0"/>
              </a:rPr>
              <a:t>Sotorasib</a:t>
            </a:r>
            <a:r>
              <a:rPr lang="en-US" altLang="zh-CN"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(AMG510)</a:t>
            </a:r>
            <a:r>
              <a:rPr lang="zh-CN" altLang="en-US"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a:t>
            </a:r>
            <a:r>
              <a:rPr lang="en-US" altLang="zh-CN" sz="900" spc="-5" dirty="0" err="1">
                <a:latin typeface="Arial" panose="020B0604020202020204" pitchFamily="34" charset="0"/>
                <a:ea typeface="微软雅黑" panose="020B0503020204020204" pitchFamily="34" charset="-122"/>
                <a:cs typeface="Arial Narrow" panose="020B0606020202030204"/>
                <a:sym typeface="Arial" panose="020B0604020202020204" pitchFamily="34" charset="0"/>
              </a:rPr>
              <a:t>Adagrasib</a:t>
            </a:r>
            <a:r>
              <a:rPr lang="en-US" altLang="zh-CN" sz="900"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 (MRTX849)</a:t>
            </a:r>
            <a:endParaRPr lang="zh-CN" altLang="en-US"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p:txBody>
      </p:sp>
      <p:sp>
        <p:nvSpPr>
          <p:cNvPr id="14" name="object 55">
            <a:extLst>
              <a:ext uri="{FF2B5EF4-FFF2-40B4-BE49-F238E27FC236}">
                <a16:creationId xmlns:a16="http://schemas.microsoft.com/office/drawing/2014/main" id="{23D41F2D-F83D-408E-9F2F-744216E9D33C}"/>
              </a:ext>
            </a:extLst>
          </p:cNvPr>
          <p:cNvSpPr txBox="1"/>
          <p:nvPr/>
        </p:nvSpPr>
        <p:spPr>
          <a:xfrm>
            <a:off x="6125371" y="1564652"/>
            <a:ext cx="4539774" cy="357790"/>
          </a:xfrm>
          <a:prstGeom prst="rect">
            <a:avLst/>
          </a:prstGeom>
          <a:noFill/>
          <a:ln w="6350">
            <a:solidFill>
              <a:srgbClr val="0070C0"/>
            </a:solidFill>
          </a:ln>
        </p:spPr>
        <p:txBody>
          <a:bodyPr vert="horz" wrap="square" lIns="0" tIns="24130" rIns="0" bIns="0" rtlCol="0">
            <a:spAutoFit/>
          </a:bodyPr>
          <a:lstStyle/>
          <a:p>
            <a:pPr marL="90803" defTabSz="914378">
              <a:lnSpc>
                <a:spcPts val="1195"/>
              </a:lnSpc>
              <a:spcBef>
                <a:spcPts val="190"/>
              </a:spcBef>
            </a:pPr>
            <a:r>
              <a:rPr sz="900" b="1" i="1"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EGFR</a:t>
            </a:r>
            <a:r>
              <a:rPr sz="900" b="1" i="1" spc="-10"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 </a:t>
            </a:r>
            <a:r>
              <a:rPr lang="zh-CN" altLang="en-US" sz="900" b="1"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rPr>
              <a:t>敏感突变</a:t>
            </a:r>
            <a:endParaRPr lang="en-US" altLang="zh-CN" sz="900" b="1" spc="-5"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a:p>
            <a:pPr marL="90803" defTabSz="914378">
              <a:lnSpc>
                <a:spcPts val="1195"/>
              </a:lnSpc>
              <a:spcBef>
                <a:spcPts val="190"/>
              </a:spcBef>
            </a:pPr>
            <a:r>
              <a:rPr lang="zh-CN" altLang="en-US" sz="900" spc="-5" dirty="0">
                <a:latin typeface="Arial" panose="020B0604020202020204" pitchFamily="34" charset="0"/>
                <a:ea typeface="微软雅黑" panose="020B0503020204020204" pitchFamily="34" charset="-122"/>
                <a:sym typeface="Arial" panose="020B0604020202020204" pitchFamily="34" charset="0"/>
              </a:rPr>
              <a:t>吉非替尼；厄洛替尼；阿法替尼；奥希替尼；达可替尼；阿美替尼；伏美替尼</a:t>
            </a:r>
            <a:endParaRPr sz="900" dirty="0">
              <a:latin typeface="Arial" panose="020B0604020202020204" pitchFamily="34" charset="0"/>
              <a:ea typeface="微软雅黑" panose="020B0503020204020204" pitchFamily="34" charset="-122"/>
              <a:cs typeface="Arial Narrow" panose="020B0606020202030204"/>
              <a:sym typeface="Arial" panose="020B0604020202020204" pitchFamily="34" charset="0"/>
            </a:endParaRPr>
          </a:p>
        </p:txBody>
      </p:sp>
      <p:pic>
        <p:nvPicPr>
          <p:cNvPr id="15" name="图片 14">
            <a:extLst>
              <a:ext uri="{FF2B5EF4-FFF2-40B4-BE49-F238E27FC236}">
                <a16:creationId xmlns:a16="http://schemas.microsoft.com/office/drawing/2014/main" id="{5EB66E7C-87B9-425D-A708-D9C423814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519" y="1532344"/>
            <a:ext cx="3900488" cy="3570263"/>
          </a:xfrm>
          <a:prstGeom prst="rect">
            <a:avLst/>
          </a:prstGeom>
        </p:spPr>
      </p:pic>
      <p:sp>
        <p:nvSpPr>
          <p:cNvPr id="16" name="矩形 15">
            <a:extLst>
              <a:ext uri="{FF2B5EF4-FFF2-40B4-BE49-F238E27FC236}">
                <a16:creationId xmlns:a16="http://schemas.microsoft.com/office/drawing/2014/main" id="{8227B0F3-3F95-4135-8B20-02F4CDED4EC5}"/>
              </a:ext>
            </a:extLst>
          </p:cNvPr>
          <p:cNvSpPr/>
          <p:nvPr/>
        </p:nvSpPr>
        <p:spPr>
          <a:xfrm>
            <a:off x="2849801" y="1519691"/>
            <a:ext cx="2128101" cy="349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东亚肺腺癌</a:t>
            </a:r>
            <a:r>
              <a:rPr lang="en-US" altLang="zh-CN" b="1" baseline="30000" dirty="0">
                <a:solidFill>
                  <a:schemeClr val="tx1"/>
                </a:solidFill>
                <a:latin typeface="Arial" panose="020B0604020202020204" pitchFamily="34" charset="0"/>
                <a:ea typeface="微软雅黑" panose="020B0503020204020204" pitchFamily="34" charset="-122"/>
                <a:sym typeface="Arial" panose="020B0604020202020204" pitchFamily="34" charset="0"/>
              </a:rPr>
              <a:t>1</a:t>
            </a:r>
            <a:endParaRPr lang="zh-CN" altLang="en-US" b="1" baseline="300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a:extLst>
              <a:ext uri="{FF2B5EF4-FFF2-40B4-BE49-F238E27FC236}">
                <a16:creationId xmlns:a16="http://schemas.microsoft.com/office/drawing/2014/main" id="{FA792095-D873-44D3-955A-6B4895631B94}"/>
              </a:ext>
            </a:extLst>
          </p:cNvPr>
          <p:cNvSpPr txBox="1"/>
          <p:nvPr/>
        </p:nvSpPr>
        <p:spPr>
          <a:xfrm>
            <a:off x="8961440" y="6020476"/>
            <a:ext cx="3230560" cy="246221"/>
          </a:xfrm>
          <a:prstGeom prst="rect">
            <a:avLst/>
          </a:prstGeom>
          <a:noFill/>
        </p:spPr>
        <p:txBody>
          <a:bodyPr wrap="square">
            <a:spAutoFit/>
          </a:bodyPr>
          <a:lstStyle/>
          <a:p>
            <a:pPr algn="r"/>
            <a:r>
              <a:rPr lang="en-US" altLang="zh-CN" sz="1000" spc="-5" dirty="0">
                <a:latin typeface="Arial" panose="020B0604020202020204" pitchFamily="34" charset="0"/>
                <a:ea typeface="微软雅黑" panose="020B0503020204020204" pitchFamily="34" charset="-122"/>
                <a:sym typeface="Arial" panose="020B0604020202020204" pitchFamily="34" charset="0"/>
              </a:rPr>
              <a:t>1.Yang </a:t>
            </a:r>
            <a:r>
              <a:rPr lang="en-US" altLang="zh-CN" sz="1000" spc="-5" dirty="0" err="1">
                <a:latin typeface="Arial" panose="020B0604020202020204" pitchFamily="34" charset="0"/>
                <a:ea typeface="微软雅黑" panose="020B0503020204020204" pitchFamily="34" charset="-122"/>
                <a:sym typeface="Arial" panose="020B0604020202020204" pitchFamily="34" charset="0"/>
              </a:rPr>
              <a:t>CY,et</a:t>
            </a:r>
            <a:r>
              <a:rPr lang="zh-CN" altLang="en-US" sz="1000" spc="-5" dirty="0">
                <a:latin typeface="Arial" panose="020B0604020202020204" pitchFamily="34" charset="0"/>
                <a:ea typeface="微软雅黑" panose="020B0503020204020204" pitchFamily="34" charset="-122"/>
                <a:sym typeface="Arial" panose="020B0604020202020204" pitchFamily="34" charset="0"/>
              </a:rPr>
              <a:t> </a:t>
            </a:r>
            <a:r>
              <a:rPr lang="en-US" altLang="zh-CN" sz="1000" spc="-5" dirty="0">
                <a:latin typeface="Arial" panose="020B0604020202020204" pitchFamily="34" charset="0"/>
                <a:ea typeface="微软雅黑" panose="020B0503020204020204" pitchFamily="34" charset="-122"/>
                <a:sym typeface="Arial" panose="020B0604020202020204" pitchFamily="34" charset="0"/>
              </a:rPr>
              <a:t>al. </a:t>
            </a:r>
            <a:r>
              <a:rPr lang="en-US" altLang="zh-CN" sz="1000" spc="-5" dirty="0" err="1">
                <a:latin typeface="Arial" panose="020B0604020202020204" pitchFamily="34" charset="0"/>
                <a:ea typeface="微软雅黑" panose="020B0503020204020204" pitchFamily="34" charset="-122"/>
                <a:sym typeface="Arial" panose="020B0604020202020204" pitchFamily="34" charset="0"/>
              </a:rPr>
              <a:t>Annu</a:t>
            </a:r>
            <a:r>
              <a:rPr lang="en-US" altLang="zh-CN" sz="1000" spc="-5" dirty="0">
                <a:latin typeface="Arial" panose="020B0604020202020204" pitchFamily="34" charset="0"/>
                <a:ea typeface="微软雅黑" panose="020B0503020204020204" pitchFamily="34" charset="-122"/>
                <a:sym typeface="Arial" panose="020B0604020202020204" pitchFamily="34" charset="0"/>
              </a:rPr>
              <a:t> Rev Med,2020,71:117-136.</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
          <p:cNvSpPr/>
          <p:nvPr/>
        </p:nvSpPr>
        <p:spPr>
          <a:xfrm>
            <a:off x="285477" y="333524"/>
            <a:ext cx="8898467" cy="584775"/>
          </a:xfrm>
          <a:prstGeom prst="rect">
            <a:avLst/>
          </a:prstGeom>
          <a:noFill/>
          <a:ln w="9525">
            <a:noFill/>
          </a:ln>
        </p:spPr>
        <p:txBody>
          <a:bodyPr wrap="square">
            <a:spAutoFit/>
          </a:bodyPr>
          <a:lstStyle/>
          <a:p>
            <a:pPr fontAlgn="base">
              <a:spcBef>
                <a:spcPct val="0"/>
              </a:spcBef>
              <a:spcAft>
                <a:spcPct val="0"/>
              </a:spcAft>
            </a:pPr>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肺癌靶向精准治疗已经取得了长足的进展</a:t>
            </a:r>
          </a:p>
        </p:txBody>
      </p:sp>
    </p:spTree>
    <p:extLst>
      <p:ext uri="{BB962C8B-B14F-4D97-AF65-F5344CB8AC3E}">
        <p14:creationId xmlns:p14="http://schemas.microsoft.com/office/powerpoint/2010/main" val="3582201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778191" y="1335122"/>
            <a:ext cx="11015769" cy="3744878"/>
          </a:xfrm>
          <a:prstGeom prst="rect">
            <a:avLst/>
          </a:prstGeom>
        </p:spPr>
      </p:pic>
      <p:sp>
        <p:nvSpPr>
          <p:cNvPr id="11" name="标题 1">
            <a:extLst>
              <a:ext uri="{FF2B5EF4-FFF2-40B4-BE49-F238E27FC236}">
                <a16:creationId xmlns:a16="http://schemas.microsoft.com/office/drawing/2014/main" id="{A2D187C4-F7E1-459F-8984-7FEA6468DE8A}"/>
              </a:ext>
            </a:extLst>
          </p:cNvPr>
          <p:cNvSpPr txBox="1">
            <a:spLocks/>
          </p:cNvSpPr>
          <p:nvPr/>
        </p:nvSpPr>
        <p:spPr>
          <a:xfrm>
            <a:off x="193004" y="369735"/>
            <a:ext cx="2194596" cy="6485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研究设计</a:t>
            </a:r>
          </a:p>
        </p:txBody>
      </p:sp>
      <p:sp>
        <p:nvSpPr>
          <p:cNvPr id="12" name="文本框 11">
            <a:extLst>
              <a:ext uri="{FF2B5EF4-FFF2-40B4-BE49-F238E27FC236}">
                <a16:creationId xmlns:a16="http://schemas.microsoft.com/office/drawing/2014/main" id="{1A5B7F58-56CC-4163-8E49-6B3BD3D7DDFC}"/>
              </a:ext>
            </a:extLst>
          </p:cNvPr>
          <p:cNvSpPr txBox="1"/>
          <p:nvPr/>
        </p:nvSpPr>
        <p:spPr>
          <a:xfrm>
            <a:off x="9933048" y="5956095"/>
            <a:ext cx="2258952" cy="246221"/>
          </a:xfrm>
          <a:prstGeom prst="rect">
            <a:avLst/>
          </a:prstGeom>
          <a:noFill/>
        </p:spPr>
        <p:txBody>
          <a:bodyPr wrap="non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1.Wu YL, et al. WCLC 2021, P45.06.</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B0753E1-0C8E-42E7-BADA-061693420D41}"/>
              </a:ext>
            </a:extLst>
          </p:cNvPr>
          <p:cNvPicPr>
            <a:picLocks noChangeAspect="1"/>
          </p:cNvPicPr>
          <p:nvPr/>
        </p:nvPicPr>
        <p:blipFill>
          <a:blip r:embed="rId3"/>
          <a:stretch>
            <a:fillRect/>
          </a:stretch>
        </p:blipFill>
        <p:spPr>
          <a:xfrm>
            <a:off x="268394" y="1817369"/>
            <a:ext cx="6096000" cy="2999740"/>
          </a:xfrm>
          <a:prstGeom prst="rect">
            <a:avLst/>
          </a:prstGeom>
        </p:spPr>
      </p:pic>
      <p:pic>
        <p:nvPicPr>
          <p:cNvPr id="3" name="图片 2">
            <a:extLst>
              <a:ext uri="{FF2B5EF4-FFF2-40B4-BE49-F238E27FC236}">
                <a16:creationId xmlns:a16="http://schemas.microsoft.com/office/drawing/2014/main" id="{1AB9B7CF-FCBB-47F3-956D-BDB2E13F0E45}"/>
              </a:ext>
            </a:extLst>
          </p:cNvPr>
          <p:cNvPicPr>
            <a:picLocks noChangeAspect="1"/>
          </p:cNvPicPr>
          <p:nvPr/>
        </p:nvPicPr>
        <p:blipFill>
          <a:blip r:embed="rId4"/>
          <a:stretch>
            <a:fillRect/>
          </a:stretch>
        </p:blipFill>
        <p:spPr>
          <a:xfrm>
            <a:off x="6364394" y="1341120"/>
            <a:ext cx="5107321" cy="1480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bject 3">
            <a:extLst>
              <a:ext uri="{FF2B5EF4-FFF2-40B4-BE49-F238E27FC236}">
                <a16:creationId xmlns:a16="http://schemas.microsoft.com/office/drawing/2014/main" id="{5BA292F9-B68C-41A3-9584-A059CE6FC84F}"/>
              </a:ext>
            </a:extLst>
          </p:cNvPr>
          <p:cNvSpPr txBox="1"/>
          <p:nvPr/>
        </p:nvSpPr>
        <p:spPr>
          <a:xfrm>
            <a:off x="6445020" y="3190812"/>
            <a:ext cx="5026695" cy="2217274"/>
          </a:xfrm>
          <a:prstGeom prst="rect">
            <a:avLst/>
          </a:prstGeom>
        </p:spPr>
        <p:txBody>
          <a:bodyPr vert="horz" wrap="square" lIns="0" tIns="97790" rIns="0" bIns="0" rtlCol="0">
            <a:spAutoFit/>
          </a:bodyPr>
          <a:lstStyle/>
          <a:p>
            <a:pPr marL="299085" marR="0" lvl="0" indent="-287020" algn="l" defTabSz="914400" rtl="0" eaLnBrk="1" fontAlgn="auto" latinLnBrk="0" hangingPunct="1">
              <a:lnSpc>
                <a:spcPct val="100000"/>
              </a:lnSpc>
              <a:spcBef>
                <a:spcPts val="770"/>
              </a:spcBef>
              <a:spcAft>
                <a:spcPts val="0"/>
              </a:spcAft>
              <a:buClrTx/>
              <a:buSzTx/>
              <a:buFontTx/>
              <a:buChar char="•"/>
              <a:tabLst>
                <a:tab pos="299085" algn="l"/>
                <a:tab pos="299720" algn="l"/>
              </a:tabLst>
              <a:defRPr/>
            </a:pPr>
            <a:r>
              <a:rPr kumimoji="0" lang="zh-CN" altLang="en-US"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中位</a:t>
            </a:r>
            <a:r>
              <a:rPr kumimoji="0" lang="en-US" altLang="zh-CN"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OS</a:t>
            </a:r>
            <a:r>
              <a:rPr kumimoji="0" lang="zh-CN" altLang="en-US"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a:t>
            </a:r>
            <a:r>
              <a:rPr kumimoji="0" lang="en-US" altLang="zh-CN" sz="1600" b="1"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44.2</a:t>
            </a:r>
            <a:r>
              <a:rPr kumimoji="0" lang="zh-CN" altLang="en-US" sz="1600" b="1"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个月</a:t>
            </a:r>
            <a:r>
              <a:rPr kumimoji="0"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(95% CI,</a:t>
            </a:r>
            <a:r>
              <a:rPr kumimoji="0" sz="1600" b="0" i="0" u="none" strike="noStrike" kern="1200" cap="none" spc="10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32.0–NR)</a:t>
            </a:r>
            <a:r>
              <a:rPr kumimoji="0" lang="zh-CN"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99085" marR="0" lvl="0" indent="-287020" algn="l" defTabSz="914400" rtl="0" eaLnBrk="1" fontAlgn="auto" latinLnBrk="0" hangingPunct="1">
              <a:lnSpc>
                <a:spcPct val="100000"/>
              </a:lnSpc>
              <a:spcBef>
                <a:spcPts val="770"/>
              </a:spcBef>
              <a:spcAft>
                <a:spcPts val="0"/>
              </a:spcAft>
              <a:buClrTx/>
              <a:buSzTx/>
              <a:buFontTx/>
              <a:buChar char="•"/>
              <a:tabLst>
                <a:tab pos="299085" algn="l"/>
                <a:tab pos="299720" algn="l"/>
              </a:tabLst>
              <a:defRPr/>
            </a:pPr>
            <a:r>
              <a:rPr kumimoji="0"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kumimoji="0" lang="zh-CN" altLang="en-US"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kumimoji="0"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OS</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率</a:t>
            </a:r>
            <a:r>
              <a:rPr kumimoji="0"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 54.1% (95% </a:t>
            </a:r>
            <a:r>
              <a:rPr kumimoji="0"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CI, 44.7–62.6)</a:t>
            </a:r>
            <a:r>
              <a:rPr kumimoji="0" lang="zh-CN"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p>
          <a:p>
            <a:pPr marL="299085" marR="0" lvl="0" indent="-287020" algn="l" defTabSz="914400" rtl="0" eaLnBrk="1" fontAlgn="auto" latinLnBrk="0" hangingPunct="1">
              <a:lnSpc>
                <a:spcPct val="100000"/>
              </a:lnSpc>
              <a:spcBef>
                <a:spcPts val="770"/>
              </a:spcBef>
              <a:spcAft>
                <a:spcPts val="0"/>
              </a:spcAft>
              <a:buClrTx/>
              <a:buSzTx/>
              <a:buFontTx/>
              <a:buChar char="•"/>
              <a:tabLst>
                <a:tab pos="299085" algn="l"/>
                <a:tab pos="299720" algn="l"/>
              </a:tabLst>
              <a:defRPr/>
            </a:pPr>
            <a:r>
              <a:rPr kumimoji="0"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kumimoji="0" lang="zh-CN" altLang="en-US"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kumimoji="0"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OS</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率 </a:t>
            </a:r>
            <a:r>
              <a:rPr kumimoji="0"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46.7% (95% </a:t>
            </a:r>
            <a:r>
              <a:rPr kumimoji="0"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CI,</a:t>
            </a:r>
            <a:r>
              <a:rPr kumimoji="0" sz="1600" b="0" i="0" u="none" strike="noStrike" kern="1200" cap="none" spc="-24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37.3–55.4)</a:t>
            </a:r>
            <a:r>
              <a:rPr kumimoji="0" 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p>
            <a:pPr marL="299085" marR="0" lvl="0" indent="-287020" algn="l" defTabSz="914400" rtl="0" eaLnBrk="1" fontAlgn="auto" latinLnBrk="0" hangingPunct="1">
              <a:lnSpc>
                <a:spcPct val="100000"/>
              </a:lnSpc>
              <a:spcBef>
                <a:spcPts val="770"/>
              </a:spcBef>
              <a:spcAft>
                <a:spcPts val="0"/>
              </a:spcAft>
              <a:buClrTx/>
              <a:buSzTx/>
              <a:buFontTx/>
              <a:buChar char="•"/>
              <a:tabLst>
                <a:tab pos="299085" algn="l"/>
                <a:tab pos="299720" algn="l"/>
              </a:tabLst>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中位随访时间</a:t>
            </a:r>
            <a:r>
              <a:rPr kumimoji="0"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56.1 </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r>
              <a:rPr kumimoji="0"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(95% </a:t>
            </a:r>
            <a:r>
              <a:rPr kumimoji="0"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CI,</a:t>
            </a:r>
            <a:r>
              <a:rPr kumimoji="0" sz="1600" b="0" i="0" u="none" strike="noStrike" kern="1200" cap="none" spc="-21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52.1–59.4)</a:t>
            </a:r>
            <a:r>
              <a:rPr kumimoji="0" 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p>
            <a:pPr marL="299085" marR="0" lvl="0" indent="-287020" algn="l" defTabSz="914400" rtl="0" eaLnBrk="1" fontAlgn="auto" latinLnBrk="0" hangingPunct="1">
              <a:lnSpc>
                <a:spcPct val="100000"/>
              </a:lnSpc>
              <a:spcBef>
                <a:spcPts val="770"/>
              </a:spcBef>
              <a:spcAft>
                <a:spcPts val="0"/>
              </a:spcAft>
              <a:buClrTx/>
              <a:buSzTx/>
              <a:buFontTx/>
              <a:buChar char="•"/>
              <a:tabLst>
                <a:tab pos="299085" algn="l"/>
                <a:tab pos="299720" algn="l"/>
              </a:tabLst>
              <a:defRPr/>
            </a:pPr>
            <a:r>
              <a:rPr kumimoji="0"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49</a:t>
            </a:r>
            <a:r>
              <a:rPr kumimoji="0" sz="1600" b="0" i="0" u="none" strike="noStrike" kern="1200" cap="none" spc="-1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(38.6%)</a:t>
            </a:r>
            <a:r>
              <a:rPr kumimoji="0" sz="1600" b="0" i="0" u="none" strike="noStrike" kern="1200" cap="none" spc="-2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zh-CN" altLang="en-US" sz="1600" b="0" i="0" u="none" strike="noStrike" kern="1200" cap="none" spc="-2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例患者接受后续治疗</a:t>
            </a:r>
            <a:r>
              <a:rPr kumimoji="0" sz="1600" b="0" i="0" u="none" strike="noStrike" kern="1200" cap="none" spc="-4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包括研究结束后继续服用克唑替尼的患者</a:t>
            </a:r>
            <a:r>
              <a:rPr kumimoji="0"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33020" marR="0" lvl="0" indent="0" algn="l" defTabSz="914400" rtl="0" eaLnBrk="1" fontAlgn="auto" latinLnBrk="0" hangingPunct="1">
              <a:lnSpc>
                <a:spcPct val="100000"/>
              </a:lnSpc>
              <a:spcBef>
                <a:spcPts val="555"/>
              </a:spcBef>
              <a:spcAft>
                <a:spcPts val="0"/>
              </a:spcAft>
              <a:buClrTx/>
              <a:buSzTx/>
              <a:buFontTx/>
              <a:buNone/>
              <a:defRPr/>
            </a:pPr>
            <a:endParaRPr kumimoji="0"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标题 1">
            <a:extLst>
              <a:ext uri="{FF2B5EF4-FFF2-40B4-BE49-F238E27FC236}">
                <a16:creationId xmlns:a16="http://schemas.microsoft.com/office/drawing/2014/main" id="{78E30A5C-9077-4F11-ADFD-6E5DD6448E23}"/>
              </a:ext>
            </a:extLst>
          </p:cNvPr>
          <p:cNvSpPr txBox="1">
            <a:spLocks/>
          </p:cNvSpPr>
          <p:nvPr/>
        </p:nvSpPr>
        <p:spPr>
          <a:xfrm>
            <a:off x="142204" y="349415"/>
            <a:ext cx="2367316" cy="6485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研究结果</a:t>
            </a:r>
          </a:p>
        </p:txBody>
      </p:sp>
      <p:sp>
        <p:nvSpPr>
          <p:cNvPr id="7" name="文本框 6">
            <a:extLst>
              <a:ext uri="{FF2B5EF4-FFF2-40B4-BE49-F238E27FC236}">
                <a16:creationId xmlns:a16="http://schemas.microsoft.com/office/drawing/2014/main" id="{7F193F7B-83F1-46C3-8570-B7A89F132A30}"/>
              </a:ext>
            </a:extLst>
          </p:cNvPr>
          <p:cNvSpPr txBox="1"/>
          <p:nvPr/>
        </p:nvSpPr>
        <p:spPr>
          <a:xfrm>
            <a:off x="2251693" y="4944494"/>
            <a:ext cx="2129402" cy="338554"/>
          </a:xfrm>
          <a:prstGeom prst="rect">
            <a:avLst/>
          </a:prstGeom>
          <a:noFill/>
        </p:spPr>
        <p:txBody>
          <a:bodyPr wrap="square">
            <a:spAutoFit/>
          </a:bodyPr>
          <a:lstStyle/>
          <a:p>
            <a:pPr algn="ctr"/>
            <a:r>
              <a:rPr kumimoji="0" lang="zh-CN" altLang="en-US" sz="1600" b="0" i="0" u="none" strike="noStrike" kern="1200" cap="none" spc="-2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总人群</a:t>
            </a:r>
            <a:r>
              <a:rPr kumimoji="0" lang="en-US" altLang="zh-CN" sz="1600" b="0" i="0" u="none" strike="noStrike" kern="1200" cap="none" spc="-2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OS</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a:extLst>
              <a:ext uri="{FF2B5EF4-FFF2-40B4-BE49-F238E27FC236}">
                <a16:creationId xmlns:a16="http://schemas.microsoft.com/office/drawing/2014/main" id="{2B250A16-3D0A-4100-9C0B-7584C4AE529A}"/>
              </a:ext>
            </a:extLst>
          </p:cNvPr>
          <p:cNvSpPr txBox="1"/>
          <p:nvPr/>
        </p:nvSpPr>
        <p:spPr>
          <a:xfrm>
            <a:off x="9737997" y="5776958"/>
            <a:ext cx="2258952" cy="246221"/>
          </a:xfrm>
          <a:prstGeom prst="rect">
            <a:avLst/>
          </a:prstGeom>
          <a:noFill/>
        </p:spPr>
        <p:txBody>
          <a:bodyPr wrap="non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1.Wu YL, et al. WCLC 2021, P45.06.</a:t>
            </a:r>
          </a:p>
        </p:txBody>
      </p:sp>
    </p:spTree>
    <p:extLst>
      <p:ext uri="{BB962C8B-B14F-4D97-AF65-F5344CB8AC3E}">
        <p14:creationId xmlns:p14="http://schemas.microsoft.com/office/powerpoint/2010/main" val="703940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05492" y="1623237"/>
            <a:ext cx="10643777" cy="2665228"/>
          </a:xfrm>
          <a:prstGeom prst="rect">
            <a:avLst/>
          </a:prstGeom>
        </p:spPr>
        <p:txBody>
          <a:bodyPr anchor="ctr">
            <a:noAutofit/>
          </a:bodyPr>
          <a:lstStyle>
            <a:lvl1pPr algn="l" defTabSz="914400" rtl="0" eaLnBrk="1" latinLnBrk="0" hangingPunct="1">
              <a:lnSpc>
                <a:spcPct val="90000"/>
              </a:lnSpc>
              <a:spcBef>
                <a:spcPct val="0"/>
              </a:spcBef>
              <a:buNone/>
              <a:defRPr lang="zh-CN" altLang="en-US" sz="2400" b="1" kern="1200" dirty="0">
                <a:solidFill>
                  <a:srgbClr val="004795"/>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Taletrectinib</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(AB-106; DS-6051b) in metastatic non-small cell lung cancer (NSCLC) patients with ROS1 fusion: Preliminary results of TRUST.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Taletrectinib</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(AB-106</a:t>
            </a:r>
            <a:r>
              <a:rPr lang="zh-CN" altLang="en-US" dirty="0">
                <a:solidFill>
                  <a:schemeClr val="tx1"/>
                </a:solidFill>
                <a:latin typeface="Arial" panose="020B0604020202020204" pitchFamily="34" charset="0"/>
                <a:cs typeface="Arial" panose="020B0604020202020204" pitchFamily="34" charset="0"/>
                <a:sym typeface="Arial" panose="020B0604020202020204" pitchFamily="34" charset="0"/>
              </a:rPr>
              <a:t>；</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DS-6051b)</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治疗携带</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ROS1</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融合基因的转移性</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NSCLC</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患者：</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TRUST</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的初步结果</a:t>
            </a:r>
          </a:p>
        </p:txBody>
      </p:sp>
      <p:sp>
        <p:nvSpPr>
          <p:cNvPr id="6" name="文本框 5"/>
          <p:cNvSpPr txBox="1"/>
          <p:nvPr/>
        </p:nvSpPr>
        <p:spPr>
          <a:xfrm>
            <a:off x="905492" y="1147111"/>
            <a:ext cx="19303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ASCO 9066 </a:t>
            </a:r>
            <a:endParaRPr kumimoji="0" lang="en-US" altLang="zh-CN"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 name="矩形 2"/>
          <p:cNvSpPr/>
          <p:nvPr/>
        </p:nvSpPr>
        <p:spPr>
          <a:xfrm>
            <a:off x="905493" y="4533758"/>
            <a:ext cx="10643776" cy="553998"/>
          </a:xfrm>
          <a:prstGeom prst="rect">
            <a:avLst/>
          </a:prstGeom>
        </p:spPr>
        <p:txBody>
          <a:bodyPr>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altLang="zh-CN" sz="1000" b="0" i="0" dirty="0" err="1">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Caicun</a:t>
            </a:r>
            <a:r>
              <a:rPr lang="en-US" altLang="zh-CN" sz="1000" b="0" i="0" dirty="0">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Zhou, </a:t>
            </a:r>
            <a:r>
              <a:rPr lang="en-US" altLang="zh-CN" sz="1000" b="0" i="0" dirty="0" err="1">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Huijie</a:t>
            </a:r>
            <a:r>
              <a:rPr lang="en-US" altLang="zh-CN" sz="1000" b="0" i="0" dirty="0">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Fan, </a:t>
            </a:r>
            <a:r>
              <a:rPr lang="en-US" altLang="zh-CN" sz="1000" b="0" i="0" dirty="0" err="1">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Yongsheng</a:t>
            </a:r>
            <a:r>
              <a:rPr lang="en-US" altLang="zh-CN" sz="1000" b="0" i="0" dirty="0">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Wang, </a:t>
            </a:r>
            <a:r>
              <a:rPr lang="en-US" altLang="zh-CN" sz="1000" b="0" i="0" dirty="0" err="1">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Huijuan</a:t>
            </a:r>
            <a:r>
              <a:rPr lang="en-US" altLang="zh-CN" sz="1000" b="0" i="0" dirty="0">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Wu, Nong Yang, </a:t>
            </a:r>
            <a:r>
              <a:rPr lang="en-US" altLang="zh-CN" sz="1000" b="0" i="0" dirty="0" err="1">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KunYan</a:t>
            </a:r>
            <a:r>
              <a:rPr lang="en-US" altLang="zh-CN" sz="1000" b="0" i="0" dirty="0">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Li, Xicheng Wang, </a:t>
            </a:r>
            <a:r>
              <a:rPr lang="en-US" altLang="zh-CN" sz="1000" b="0" i="0" dirty="0" err="1">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Xintian</a:t>
            </a:r>
            <a:r>
              <a:rPr lang="en-US" altLang="zh-CN" sz="1000" b="0" i="0" dirty="0">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Qin, </a:t>
            </a:r>
            <a:r>
              <a:rPr lang="en-US" altLang="zh-CN" sz="1000" b="0" i="0" dirty="0" err="1">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Qitao</a:t>
            </a:r>
            <a:r>
              <a:rPr lang="en-US" altLang="zh-CN" sz="1000" b="0" i="0" dirty="0">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Yu, Yong Fang, Min Tao, </a:t>
            </a:r>
            <a:r>
              <a:rPr lang="en-US" altLang="zh-CN" sz="1000" b="0" i="0" dirty="0" err="1">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Xue</a:t>
            </a:r>
            <a:r>
              <a:rPr lang="en-US" altLang="zh-CN" sz="1000" b="0" i="0" dirty="0">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Meng, </a:t>
            </a:r>
            <a:r>
              <a:rPr lang="en-US" altLang="zh-CN" sz="1000" b="0" i="0" dirty="0" err="1">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Baohui</a:t>
            </a:r>
            <a:r>
              <a:rPr lang="en-US" altLang="zh-CN" sz="1000" b="0" i="0" dirty="0">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Han, </a:t>
            </a:r>
            <a:r>
              <a:rPr lang="en-US" altLang="zh-CN" sz="1000" b="0" i="0" dirty="0" err="1">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Xiaorong</a:t>
            </a:r>
            <a:r>
              <a:rPr lang="en-US" altLang="zh-CN" sz="1000" b="0" i="0" dirty="0">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Dong, Bing </a:t>
            </a:r>
            <a:r>
              <a:rPr lang="en-US" altLang="zh-CN" sz="1000" b="0" i="0" dirty="0" err="1">
                <a:solidFill>
                  <a:srgbClr val="4D4D4D"/>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Ya</a:t>
            </a:r>
            <a:endParaRPr kumimoji="0" lang="zh-CN" altLang="en-US"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4">
            <a:extLst>
              <a:ext uri="{FF2B5EF4-FFF2-40B4-BE49-F238E27FC236}">
                <a16:creationId xmlns:a16="http://schemas.microsoft.com/office/drawing/2014/main" id="{E980E4F6-5E59-4793-AE6A-310EA7BF0BAD}"/>
              </a:ext>
            </a:extLst>
          </p:cNvPr>
          <p:cNvSpPr txBox="1">
            <a:spLocks noChangeArrowheads="1"/>
          </p:cNvSpPr>
          <p:nvPr/>
        </p:nvSpPr>
        <p:spPr bwMode="auto">
          <a:xfrm>
            <a:off x="213360" y="350698"/>
            <a:ext cx="6208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 typeface="Arial" panose="020B0604020202020204" pitchFamily="34" charset="0"/>
              <a:buNone/>
              <a:defRPr sz="2800" b="1">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3200" i="1" dirty="0">
                <a:solidFill>
                  <a:schemeClr val="accent2">
                    <a:lumMod val="75000"/>
                  </a:schemeClr>
                </a:solidFill>
                <a:latin typeface="Arial" panose="020B0604020202020204" pitchFamily="34" charset="0"/>
                <a:sym typeface="Arial" panose="020B0604020202020204" pitchFamily="34" charset="0"/>
              </a:rPr>
              <a:t>ROS1</a:t>
            </a:r>
            <a:r>
              <a:rPr lang="en-US" altLang="zh-CN" sz="3200" dirty="0">
                <a:solidFill>
                  <a:schemeClr val="accent2">
                    <a:lumMod val="75000"/>
                  </a:schemeClr>
                </a:solidFill>
                <a:latin typeface="Arial" panose="020B0604020202020204" pitchFamily="34" charset="0"/>
                <a:sym typeface="Arial" panose="020B0604020202020204" pitchFamily="34" charset="0"/>
              </a:rPr>
              <a:t>-TKI</a:t>
            </a:r>
            <a:r>
              <a:rPr lang="zh-CN" altLang="en-US" sz="3200" dirty="0">
                <a:solidFill>
                  <a:schemeClr val="accent2">
                    <a:lumMod val="75000"/>
                  </a:schemeClr>
                </a:solidFill>
                <a:latin typeface="Arial" panose="020B0604020202020204" pitchFamily="34" charset="0"/>
                <a:sym typeface="Arial" panose="020B0604020202020204" pitchFamily="34" charset="0"/>
              </a:rPr>
              <a:t>：二线治疗</a:t>
            </a:r>
          </a:p>
        </p:txBody>
      </p:sp>
      <p:sp>
        <p:nvSpPr>
          <p:cNvPr id="9" name="文本框 8">
            <a:extLst>
              <a:ext uri="{FF2B5EF4-FFF2-40B4-BE49-F238E27FC236}">
                <a16:creationId xmlns:a16="http://schemas.microsoft.com/office/drawing/2014/main" id="{A6DD9A76-CA59-43E9-95AF-5E3425EA1E9D}"/>
              </a:ext>
            </a:extLst>
          </p:cNvPr>
          <p:cNvSpPr txBox="1"/>
          <p:nvPr/>
        </p:nvSpPr>
        <p:spPr>
          <a:xfrm>
            <a:off x="9834880" y="5964454"/>
            <a:ext cx="2660851" cy="246221"/>
          </a:xfrm>
          <a:prstGeom prst="rect">
            <a:avLst/>
          </a:prstGeom>
          <a:noFill/>
        </p:spPr>
        <p:txBody>
          <a:bodyPr wrap="squar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1.Zhou CC, et al. 2021 ASCO, 9066.</a:t>
            </a:r>
          </a:p>
        </p:txBody>
      </p:sp>
    </p:spTree>
    <p:extLst>
      <p:ext uri="{BB962C8B-B14F-4D97-AF65-F5344CB8AC3E}">
        <p14:creationId xmlns:p14="http://schemas.microsoft.com/office/powerpoint/2010/main" val="2983970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9E63F4-360D-4A6B-828C-A3F93F2F19AE}"/>
              </a:ext>
            </a:extLst>
          </p:cNvPr>
          <p:cNvSpPr txBox="1">
            <a:spLocks/>
          </p:cNvSpPr>
          <p:nvPr/>
        </p:nvSpPr>
        <p:spPr>
          <a:xfrm>
            <a:off x="203164" y="379895"/>
            <a:ext cx="2438436" cy="6485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研究设计</a:t>
            </a:r>
          </a:p>
        </p:txBody>
      </p:sp>
      <p:pic>
        <p:nvPicPr>
          <p:cNvPr id="4" name="图片 3">
            <a:extLst>
              <a:ext uri="{FF2B5EF4-FFF2-40B4-BE49-F238E27FC236}">
                <a16:creationId xmlns:a16="http://schemas.microsoft.com/office/drawing/2014/main" id="{B42D95EA-6459-4446-9BCD-60F78A7A9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718" y="1532524"/>
            <a:ext cx="6275954" cy="2763064"/>
          </a:xfrm>
          <a:prstGeom prst="rect">
            <a:avLst/>
          </a:prstGeom>
        </p:spPr>
      </p:pic>
      <p:sp>
        <p:nvSpPr>
          <p:cNvPr id="6" name="文本框 5">
            <a:extLst>
              <a:ext uri="{FF2B5EF4-FFF2-40B4-BE49-F238E27FC236}">
                <a16:creationId xmlns:a16="http://schemas.microsoft.com/office/drawing/2014/main" id="{AB65664F-C0A9-4052-9D56-670EFA3C2C3C}"/>
              </a:ext>
            </a:extLst>
          </p:cNvPr>
          <p:cNvSpPr txBox="1"/>
          <p:nvPr/>
        </p:nvSpPr>
        <p:spPr>
          <a:xfrm>
            <a:off x="702398" y="4579512"/>
            <a:ext cx="10930822" cy="687368"/>
          </a:xfrm>
          <a:prstGeom prst="rect">
            <a:avLst/>
          </a:prstGeom>
          <a:noFill/>
        </p:spPr>
        <p:txBody>
          <a:bodyPr wrap="square">
            <a:spAutoFit/>
          </a:bodyPr>
          <a:lstStyle/>
          <a:p>
            <a:pPr marL="299085" marR="0" lvl="0" indent="-287020" algn="l" defTabSz="914400" rtl="0" eaLnBrk="1" fontAlgn="auto" latinLnBrk="0" hangingPunct="1">
              <a:lnSpc>
                <a:spcPct val="100000"/>
              </a:lnSpc>
              <a:spcBef>
                <a:spcPts val="770"/>
              </a:spcBef>
              <a:spcAft>
                <a:spcPts val="0"/>
              </a:spcAft>
              <a:buClrTx/>
              <a:buSzTx/>
              <a:buFontTx/>
              <a:buChar char="•"/>
              <a:tabLst>
                <a:tab pos="299085" algn="l"/>
                <a:tab pos="299720" algn="l"/>
              </a:tabLst>
              <a:defRPr/>
            </a:pPr>
            <a:r>
              <a:rPr kumimoji="0" lang="zh-CN" altLang="en-US"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主要终点：</a:t>
            </a:r>
            <a:r>
              <a:rPr kumimoji="0" lang="en-US" altLang="zh-CN"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ORR</a:t>
            </a:r>
            <a:r>
              <a:rPr kumimoji="0" lang="zh-CN" altLang="en-US"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RECIST 1.1 by IRC</a:t>
            </a:r>
            <a:r>
              <a:rPr kumimoji="0" lang="zh-CN" altLang="en-US"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en-US" altLang="zh-CN"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99085" marR="0" lvl="0" indent="-287020" algn="l" defTabSz="914400" rtl="0" eaLnBrk="1" fontAlgn="auto" latinLnBrk="0" hangingPunct="1">
              <a:lnSpc>
                <a:spcPct val="100000"/>
              </a:lnSpc>
              <a:spcBef>
                <a:spcPts val="770"/>
              </a:spcBef>
              <a:spcAft>
                <a:spcPts val="0"/>
              </a:spcAft>
              <a:buClrTx/>
              <a:buSzTx/>
              <a:buFontTx/>
              <a:buChar char="•"/>
              <a:tabLst>
                <a:tab pos="299085" algn="l"/>
                <a:tab pos="299720" algn="l"/>
              </a:tabLst>
              <a:defRPr/>
            </a:pP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次要终点：</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ORR</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DOR</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PFS</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IC-ORR</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IC-DOR</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IC-PFS</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等</a:t>
            </a:r>
            <a:endPar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文本框 9">
            <a:extLst>
              <a:ext uri="{FF2B5EF4-FFF2-40B4-BE49-F238E27FC236}">
                <a16:creationId xmlns:a16="http://schemas.microsoft.com/office/drawing/2014/main" id="{3AD3005A-DE51-43D2-8A26-1A474F69AB58}"/>
              </a:ext>
            </a:extLst>
          </p:cNvPr>
          <p:cNvSpPr txBox="1"/>
          <p:nvPr/>
        </p:nvSpPr>
        <p:spPr>
          <a:xfrm>
            <a:off x="7182051" y="1684924"/>
            <a:ext cx="4724400" cy="3046988"/>
          </a:xfrm>
          <a:prstGeom prst="rect">
            <a:avLst/>
          </a:prstGeom>
          <a:noFill/>
        </p:spPr>
        <p:txBody>
          <a:bodyPr wrap="square">
            <a:spAutoFit/>
          </a:bodyPr>
          <a:lstStyle/>
          <a:p>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第一部分：药物剂量调整期，其中</a:t>
            </a:r>
            <a:r>
              <a:rPr lang="en-US" altLang="zh-CN" sz="1600" spc="-5" dirty="0" err="1">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taletrectinib</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以</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400 mg QD(N = 3)</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和</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600 mg QD(N = 3)</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剂量方案口服给药</a:t>
            </a:r>
            <a:endPar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endPar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第二部分：所有患者均以</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600 mg QD</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剂量方案口服给药，分为未接受过克唑替尼治疗的队列（队列</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 = 60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）和克唑替尼预治疗队列（队列</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 = 40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b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b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在所有患者中采集用于测定药物血浆浓度的药代动力学样本。使用</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CTC-AE 5.0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对不良事件</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(AE)</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进行报告和分级。</a:t>
            </a:r>
          </a:p>
        </p:txBody>
      </p:sp>
      <p:sp>
        <p:nvSpPr>
          <p:cNvPr id="11" name="文本框 10">
            <a:extLst>
              <a:ext uri="{FF2B5EF4-FFF2-40B4-BE49-F238E27FC236}">
                <a16:creationId xmlns:a16="http://schemas.microsoft.com/office/drawing/2014/main" id="{31D1083A-F41B-4C6D-8C74-274477885BBD}"/>
              </a:ext>
            </a:extLst>
          </p:cNvPr>
          <p:cNvSpPr txBox="1"/>
          <p:nvPr/>
        </p:nvSpPr>
        <p:spPr>
          <a:xfrm>
            <a:off x="9890396" y="5974614"/>
            <a:ext cx="2454003" cy="246221"/>
          </a:xfrm>
          <a:prstGeom prst="rect">
            <a:avLst/>
          </a:prstGeom>
          <a:noFill/>
        </p:spPr>
        <p:txBody>
          <a:bodyPr wrap="squar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1.Zhou CC, et al. 2021 ASCO, 9066.</a:t>
            </a:r>
          </a:p>
        </p:txBody>
      </p:sp>
    </p:spTree>
    <p:extLst>
      <p:ext uri="{BB962C8B-B14F-4D97-AF65-F5344CB8AC3E}">
        <p14:creationId xmlns:p14="http://schemas.microsoft.com/office/powerpoint/2010/main" val="2717300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DBE623-E9BD-42D6-8A53-F91C3FE6EC97}"/>
              </a:ext>
            </a:extLst>
          </p:cNvPr>
          <p:cNvPicPr>
            <a:picLocks noChangeAspect="1"/>
          </p:cNvPicPr>
          <p:nvPr/>
        </p:nvPicPr>
        <p:blipFill rotWithShape="1">
          <a:blip r:embed="rId3">
            <a:extLst>
              <a:ext uri="{28A0092B-C50C-407E-A947-70E740481C1C}">
                <a14:useLocalDpi xmlns:a14="http://schemas.microsoft.com/office/drawing/2010/main" val="0"/>
              </a:ext>
            </a:extLst>
          </a:blip>
          <a:srcRect l="4385" r="5911"/>
          <a:stretch/>
        </p:blipFill>
        <p:spPr>
          <a:xfrm>
            <a:off x="444500" y="1412355"/>
            <a:ext cx="5207000" cy="2814677"/>
          </a:xfrm>
          <a:prstGeom prst="rect">
            <a:avLst/>
          </a:prstGeom>
        </p:spPr>
      </p:pic>
      <p:pic>
        <p:nvPicPr>
          <p:cNvPr id="5" name="图片 4">
            <a:extLst>
              <a:ext uri="{FF2B5EF4-FFF2-40B4-BE49-F238E27FC236}">
                <a16:creationId xmlns:a16="http://schemas.microsoft.com/office/drawing/2014/main" id="{3218E4F6-588E-4349-B3DE-ABA5FC1F2B91}"/>
              </a:ext>
            </a:extLst>
          </p:cNvPr>
          <p:cNvPicPr>
            <a:picLocks noChangeAspect="1"/>
          </p:cNvPicPr>
          <p:nvPr/>
        </p:nvPicPr>
        <p:blipFill rotWithShape="1">
          <a:blip r:embed="rId4">
            <a:extLst>
              <a:ext uri="{28A0092B-C50C-407E-A947-70E740481C1C}">
                <a14:useLocalDpi xmlns:a14="http://schemas.microsoft.com/office/drawing/2010/main" val="0"/>
              </a:ext>
            </a:extLst>
          </a:blip>
          <a:srcRect r="3012"/>
          <a:stretch/>
        </p:blipFill>
        <p:spPr>
          <a:xfrm>
            <a:off x="5727700" y="1505433"/>
            <a:ext cx="5943600" cy="2708899"/>
          </a:xfrm>
          <a:prstGeom prst="rect">
            <a:avLst/>
          </a:prstGeom>
        </p:spPr>
      </p:pic>
      <p:sp>
        <p:nvSpPr>
          <p:cNvPr id="6" name="标题 1">
            <a:extLst>
              <a:ext uri="{FF2B5EF4-FFF2-40B4-BE49-F238E27FC236}">
                <a16:creationId xmlns:a16="http://schemas.microsoft.com/office/drawing/2014/main" id="{E6217F59-3A0D-42A6-A26E-4DA0AEF0437A}"/>
              </a:ext>
            </a:extLst>
          </p:cNvPr>
          <p:cNvSpPr txBox="1">
            <a:spLocks/>
          </p:cNvSpPr>
          <p:nvPr/>
        </p:nvSpPr>
        <p:spPr>
          <a:xfrm>
            <a:off x="142204" y="425615"/>
            <a:ext cx="2661956" cy="6485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研究结果</a:t>
            </a:r>
          </a:p>
        </p:txBody>
      </p:sp>
      <p:sp>
        <p:nvSpPr>
          <p:cNvPr id="8" name="文本框 7">
            <a:extLst>
              <a:ext uri="{FF2B5EF4-FFF2-40B4-BE49-F238E27FC236}">
                <a16:creationId xmlns:a16="http://schemas.microsoft.com/office/drawing/2014/main" id="{A375392C-3C1F-4409-83D7-8EE9EB50C8E4}"/>
              </a:ext>
            </a:extLst>
          </p:cNvPr>
          <p:cNvSpPr txBox="1"/>
          <p:nvPr/>
        </p:nvSpPr>
        <p:spPr>
          <a:xfrm>
            <a:off x="419100" y="4382380"/>
            <a:ext cx="11252200" cy="78707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未经过克唑替尼治疗的患者中（</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n=15 </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ORR</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93%(14/15)</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DCR</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93%(14/15</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85750" indent="-285750">
              <a:lnSpc>
                <a:spcPct val="150000"/>
              </a:lnSpc>
              <a:buFont typeface="Arial" panose="020B0604020202020204" pitchFamily="34" charset="0"/>
              <a:buChar char="•"/>
            </a:pP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曾接受过克唑替尼治疗的患者（</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n=5 </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ORR)</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60%(3/5)</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DCR</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100%(5/5)</a:t>
            </a:r>
            <a:endPar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文本框 8">
            <a:extLst>
              <a:ext uri="{FF2B5EF4-FFF2-40B4-BE49-F238E27FC236}">
                <a16:creationId xmlns:a16="http://schemas.microsoft.com/office/drawing/2014/main" id="{9D92DF8E-EBCF-497D-9EBA-105B980C75EC}"/>
              </a:ext>
            </a:extLst>
          </p:cNvPr>
          <p:cNvSpPr txBox="1"/>
          <p:nvPr/>
        </p:nvSpPr>
        <p:spPr>
          <a:xfrm>
            <a:off x="9809116" y="5944134"/>
            <a:ext cx="2545443" cy="246221"/>
          </a:xfrm>
          <a:prstGeom prst="rect">
            <a:avLst/>
          </a:prstGeom>
          <a:noFill/>
        </p:spPr>
        <p:txBody>
          <a:bodyPr wrap="squar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1.Zhou CC, et al. 2021 ASCO, 9066.</a:t>
            </a:r>
          </a:p>
        </p:txBody>
      </p:sp>
    </p:spTree>
    <p:extLst>
      <p:ext uri="{BB962C8B-B14F-4D97-AF65-F5344CB8AC3E}">
        <p14:creationId xmlns:p14="http://schemas.microsoft.com/office/powerpoint/2010/main" val="2721951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8D42EF7-816B-49E4-8B22-C4C9F90CDB4C}"/>
              </a:ext>
            </a:extLst>
          </p:cNvPr>
          <p:cNvPicPr>
            <a:picLocks noChangeAspect="1"/>
          </p:cNvPicPr>
          <p:nvPr/>
        </p:nvPicPr>
        <p:blipFill rotWithShape="1">
          <a:blip r:embed="rId3">
            <a:extLst>
              <a:ext uri="{28A0092B-C50C-407E-A947-70E740481C1C}">
                <a14:useLocalDpi xmlns:a14="http://schemas.microsoft.com/office/drawing/2010/main" val="0"/>
              </a:ext>
            </a:extLst>
          </a:blip>
          <a:srcRect t="4562"/>
          <a:stretch/>
        </p:blipFill>
        <p:spPr>
          <a:xfrm>
            <a:off x="2054820" y="1251927"/>
            <a:ext cx="7683178" cy="3108926"/>
          </a:xfrm>
          <a:prstGeom prst="rect">
            <a:avLst/>
          </a:prstGeom>
        </p:spPr>
      </p:pic>
      <p:sp>
        <p:nvSpPr>
          <p:cNvPr id="7" name="文本框 6">
            <a:extLst>
              <a:ext uri="{FF2B5EF4-FFF2-40B4-BE49-F238E27FC236}">
                <a16:creationId xmlns:a16="http://schemas.microsoft.com/office/drawing/2014/main" id="{4B807A69-3EF8-4607-A118-0E09BE89587E}"/>
              </a:ext>
            </a:extLst>
          </p:cNvPr>
          <p:cNvSpPr txBox="1"/>
          <p:nvPr/>
        </p:nvSpPr>
        <p:spPr>
          <a:xfrm>
            <a:off x="1249643" y="4546598"/>
            <a:ext cx="9812057" cy="1200329"/>
          </a:xfrm>
          <a:prstGeom prst="rect">
            <a:avLst/>
          </a:prstGeom>
          <a:noFill/>
        </p:spPr>
        <p:txBody>
          <a:bodyPr wrap="square">
            <a:spAutoFit/>
          </a:bodyPr>
          <a:lstStyle/>
          <a:p>
            <a:pPr>
              <a:lnSpc>
                <a:spcPct val="150000"/>
              </a:lnSpc>
            </a:pP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85.0%(34/40)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的患者发生治疗相关不良事件</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(TRAE)</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，包括腹泻、恶心、呕吐、</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AST</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升高、</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ALT</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升高、贫血和中性粒细胞计数降低。</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12.5%(5/40)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的患者发生≥</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级治疗相关不良事件，包括</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AST</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升高</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ALT</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升高</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(7.5%)</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和中性粒细胞计数降低</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(2.5%)</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。所有</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AST</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升高和</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ALT</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升高均可逆。</a:t>
            </a:r>
            <a:endPar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标题 1">
            <a:extLst>
              <a:ext uri="{FF2B5EF4-FFF2-40B4-BE49-F238E27FC236}">
                <a16:creationId xmlns:a16="http://schemas.microsoft.com/office/drawing/2014/main" id="{41204B2B-BEBF-4B2D-8CB1-BE328A9AA04C}"/>
              </a:ext>
            </a:extLst>
          </p:cNvPr>
          <p:cNvSpPr txBox="1">
            <a:spLocks/>
          </p:cNvSpPr>
          <p:nvPr/>
        </p:nvSpPr>
        <p:spPr>
          <a:xfrm>
            <a:off x="253964" y="417670"/>
            <a:ext cx="4719356" cy="6485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安全性数据（</a:t>
            </a:r>
            <a:r>
              <a:rPr lang="en-US" altLang="zh-CN"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AE</a:t>
            </a:r>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a:t>
            </a:r>
            <a:r>
              <a:rPr lang="en-US" altLang="zh-CN"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15%</a:t>
            </a:r>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12" name="文本框 11">
            <a:extLst>
              <a:ext uri="{FF2B5EF4-FFF2-40B4-BE49-F238E27FC236}">
                <a16:creationId xmlns:a16="http://schemas.microsoft.com/office/drawing/2014/main" id="{A6DE9918-997F-46AC-AA53-1DAAECE1128A}"/>
              </a:ext>
            </a:extLst>
          </p:cNvPr>
          <p:cNvSpPr txBox="1"/>
          <p:nvPr/>
        </p:nvSpPr>
        <p:spPr>
          <a:xfrm>
            <a:off x="9880236" y="6014184"/>
            <a:ext cx="2616563" cy="246221"/>
          </a:xfrm>
          <a:prstGeom prst="rect">
            <a:avLst/>
          </a:prstGeom>
          <a:noFill/>
        </p:spPr>
        <p:txBody>
          <a:bodyPr wrap="squar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1.Zhou CC, et al. 2021 ASCO, 9066.</a:t>
            </a:r>
          </a:p>
        </p:txBody>
      </p:sp>
    </p:spTree>
    <p:extLst>
      <p:ext uri="{BB962C8B-B14F-4D97-AF65-F5344CB8AC3E}">
        <p14:creationId xmlns:p14="http://schemas.microsoft.com/office/powerpoint/2010/main" val="2090452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05492" y="1623237"/>
            <a:ext cx="10837329" cy="2665228"/>
          </a:xfrm>
          <a:prstGeom prst="rect">
            <a:avLst/>
          </a:prstGeom>
        </p:spPr>
        <p:txBody>
          <a:bodyPr anchor="ctr">
            <a:noAutofit/>
          </a:bodyPr>
          <a:lstStyle>
            <a:lvl1pPr algn="l" defTabSz="914400" rtl="0" eaLnBrk="1" latinLnBrk="0" hangingPunct="1">
              <a:lnSpc>
                <a:spcPct val="90000"/>
              </a:lnSpc>
              <a:spcBef>
                <a:spcPct val="0"/>
              </a:spcBef>
              <a:buNone/>
              <a:defRPr lang="zh-CN" altLang="en-US" sz="2400" b="1" kern="1200" dirty="0">
                <a:solidFill>
                  <a:srgbClr val="004795"/>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Phase II study of </a:t>
            </a:r>
            <a:r>
              <a:rPr kumimoji="0" lang="en-US" altLang="zh-CN"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brigatinib</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 in ROS1 positive non-small cell lung cancer (NSCLC) patients previously treated with </a:t>
            </a:r>
            <a:r>
              <a:rPr kumimoji="0" lang="en-US" altLang="zh-CN" b="1"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crizotinib</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 Barossa cohort 2.</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布加替尼用于克唑替尼耐药的</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ROS1+NSCLC</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患者</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II</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期研究：</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Barossa</a:t>
            </a:r>
            <a:r>
              <a:rPr kumimoji="0" lang="zh-CN" alt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队列</a:t>
            </a:r>
            <a:r>
              <a:rPr kumimoji="0" lang="en-US" altLang="zh-CN"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pitchFamily="34" charset="0"/>
              </a:rPr>
              <a:t>2</a:t>
            </a:r>
          </a:p>
          <a:p>
            <a:pPr marL="0" marR="0" lvl="0" indent="0" algn="l" defTabSz="914400" rtl="0" eaLnBrk="1" fontAlgn="auto" latinLnBrk="0" hangingPunct="1">
              <a:lnSpc>
                <a:spcPct val="100000"/>
              </a:lnSpc>
              <a:spcBef>
                <a:spcPct val="0"/>
              </a:spcBef>
              <a:spcAft>
                <a:spcPts val="0"/>
              </a:spcAft>
              <a:buClrTx/>
              <a:buSzTx/>
              <a:buFontTx/>
              <a:buNone/>
              <a:tabLst/>
              <a:defRPr/>
            </a:pPr>
            <a:endParaRPr lang="zh-CN" altLang="en-US" dirty="0">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sym typeface="Arial" panose="020B0604020202020204" pitchFamily="34" charset="0"/>
            </a:endParaRPr>
          </a:p>
        </p:txBody>
      </p:sp>
      <p:sp>
        <p:nvSpPr>
          <p:cNvPr id="6" name="文本框 5"/>
          <p:cNvSpPr txBox="1"/>
          <p:nvPr/>
        </p:nvSpPr>
        <p:spPr>
          <a:xfrm>
            <a:off x="905492" y="1034572"/>
            <a:ext cx="19303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ASCO 9040 </a:t>
            </a:r>
            <a:endParaRPr kumimoji="0" lang="en-US" altLang="zh-CN"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 name="矩形 2"/>
          <p:cNvSpPr/>
          <p:nvPr/>
        </p:nvSpPr>
        <p:spPr>
          <a:xfrm>
            <a:off x="905492" y="3734467"/>
            <a:ext cx="10643776" cy="553998"/>
          </a:xfrm>
          <a:prstGeom prst="rect">
            <a:avLst/>
          </a:prstGeom>
        </p:spPr>
        <p:txBody>
          <a:bodyPr>
            <a:norm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Haruko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Daga</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Seiji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Niho</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Jun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Sakakibara-Konishi</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Hiroshi Tanaka, Yasushi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Goto</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Kadoaki</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Ohashi, Ryo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Toyozawa</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Masahiro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Kodani</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Toshiaki Takahashi, Yoshihiro Hattori, Masahiro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Morise</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Takaya Ikeda, Shingo Matsumoto,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Kiyotaka</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Yoh, Shogo Nomura, Koichi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Goto</a:t>
            </a:r>
            <a:endParaRPr kumimoji="0" lang="zh-CN" altLang="en-US" sz="1000" b="0"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4">
            <a:extLst>
              <a:ext uri="{FF2B5EF4-FFF2-40B4-BE49-F238E27FC236}">
                <a16:creationId xmlns:a16="http://schemas.microsoft.com/office/drawing/2014/main" id="{E980E4F6-5E59-4793-AE6A-310EA7BF0BAD}"/>
              </a:ext>
            </a:extLst>
          </p:cNvPr>
          <p:cNvSpPr txBox="1">
            <a:spLocks noChangeArrowheads="1"/>
          </p:cNvSpPr>
          <p:nvPr/>
        </p:nvSpPr>
        <p:spPr bwMode="auto">
          <a:xfrm>
            <a:off x="115593" y="322798"/>
            <a:ext cx="6208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 typeface="Arial" panose="020B0604020202020204" pitchFamily="34" charset="0"/>
              <a:buNone/>
              <a:defRPr sz="2800" b="1">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3200" i="1" dirty="0">
                <a:solidFill>
                  <a:schemeClr val="accent2">
                    <a:lumMod val="75000"/>
                  </a:schemeClr>
                </a:solidFill>
                <a:latin typeface="Arial" panose="020B0604020202020204" pitchFamily="34" charset="0"/>
                <a:sym typeface="Arial" panose="020B0604020202020204" pitchFamily="34" charset="0"/>
              </a:rPr>
              <a:t>ROS1</a:t>
            </a:r>
            <a:r>
              <a:rPr lang="en-US" altLang="zh-CN" sz="3200" dirty="0">
                <a:solidFill>
                  <a:schemeClr val="accent2">
                    <a:lumMod val="75000"/>
                  </a:schemeClr>
                </a:solidFill>
                <a:latin typeface="Arial" panose="020B0604020202020204" pitchFamily="34" charset="0"/>
                <a:sym typeface="Arial" panose="020B0604020202020204" pitchFamily="34" charset="0"/>
              </a:rPr>
              <a:t>-TKI</a:t>
            </a:r>
            <a:r>
              <a:rPr lang="zh-CN" altLang="en-US" sz="3200" dirty="0">
                <a:solidFill>
                  <a:schemeClr val="accent2">
                    <a:lumMod val="75000"/>
                  </a:schemeClr>
                </a:solidFill>
                <a:latin typeface="Arial" panose="020B0604020202020204" pitchFamily="34" charset="0"/>
                <a:sym typeface="Arial" panose="020B0604020202020204" pitchFamily="34" charset="0"/>
              </a:rPr>
              <a:t>：二线治疗</a:t>
            </a:r>
          </a:p>
        </p:txBody>
      </p:sp>
      <p:sp>
        <p:nvSpPr>
          <p:cNvPr id="7" name="文本框 6">
            <a:extLst>
              <a:ext uri="{FF2B5EF4-FFF2-40B4-BE49-F238E27FC236}">
                <a16:creationId xmlns:a16="http://schemas.microsoft.com/office/drawing/2014/main" id="{7B485D82-6FD0-4556-B498-D5130AAEDA81}"/>
              </a:ext>
            </a:extLst>
          </p:cNvPr>
          <p:cNvSpPr txBox="1"/>
          <p:nvPr/>
        </p:nvSpPr>
        <p:spPr>
          <a:xfrm>
            <a:off x="9656716" y="5933974"/>
            <a:ext cx="2636884" cy="246221"/>
          </a:xfrm>
          <a:prstGeom prst="rect">
            <a:avLst/>
          </a:prstGeom>
          <a:noFill/>
        </p:spPr>
        <p:txBody>
          <a:bodyPr wrap="squar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Haruko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Daga</a:t>
            </a:r>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et al. 2021 ASCO, 9040.</a:t>
            </a:r>
          </a:p>
        </p:txBody>
      </p:sp>
    </p:spTree>
    <p:extLst>
      <p:ext uri="{BB962C8B-B14F-4D97-AF65-F5344CB8AC3E}">
        <p14:creationId xmlns:p14="http://schemas.microsoft.com/office/powerpoint/2010/main" val="108766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781EF34A-02A1-48D9-A25D-D2B5D5046FE0}"/>
              </a:ext>
            </a:extLst>
          </p:cNvPr>
          <p:cNvSpPr txBox="1">
            <a:spLocks/>
          </p:cNvSpPr>
          <p:nvPr/>
        </p:nvSpPr>
        <p:spPr>
          <a:xfrm>
            <a:off x="243786" y="362243"/>
            <a:ext cx="2214916" cy="6321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研究设计</a:t>
            </a:r>
          </a:p>
        </p:txBody>
      </p:sp>
      <p:sp>
        <p:nvSpPr>
          <p:cNvPr id="4" name="文本框 3">
            <a:extLst>
              <a:ext uri="{FF2B5EF4-FFF2-40B4-BE49-F238E27FC236}">
                <a16:creationId xmlns:a16="http://schemas.microsoft.com/office/drawing/2014/main" id="{A7176827-95F2-411B-8AAF-9D0CDAC09FA8}"/>
              </a:ext>
            </a:extLst>
          </p:cNvPr>
          <p:cNvSpPr txBox="1"/>
          <p:nvPr/>
        </p:nvSpPr>
        <p:spPr>
          <a:xfrm>
            <a:off x="1788124" y="4328079"/>
            <a:ext cx="7539921" cy="1384995"/>
          </a:xfrm>
          <a:prstGeom prst="rect">
            <a:avLst/>
          </a:prstGeom>
          <a:noFill/>
        </p:spPr>
        <p:txBody>
          <a:bodyPr wrap="square">
            <a:spAutoFit/>
          </a:bodyPr>
          <a:lstStyle/>
          <a:p>
            <a:pPr marL="299085" marR="0" lvl="0" indent="-287020" algn="l" defTabSz="914400" rtl="0" eaLnBrk="1" fontAlgn="auto" latinLnBrk="0" hangingPunct="1">
              <a:lnSpc>
                <a:spcPct val="100000"/>
              </a:lnSpc>
              <a:spcBef>
                <a:spcPts val="770"/>
              </a:spcBef>
              <a:spcAft>
                <a:spcPts val="0"/>
              </a:spcAft>
              <a:buClrTx/>
              <a:buSzTx/>
              <a:buFontTx/>
              <a:buChar char="•"/>
              <a:tabLst>
                <a:tab pos="299085" algn="l"/>
                <a:tab pos="299720" algn="l"/>
              </a:tabLst>
              <a:defRPr/>
            </a:pPr>
            <a:r>
              <a:rPr kumimoji="0" lang="zh-CN" altLang="en-US"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主要终点：</a:t>
            </a:r>
            <a:r>
              <a:rPr kumimoji="0" lang="en-US" altLang="zh-CN" sz="1600"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ORR</a:t>
            </a:r>
          </a:p>
          <a:p>
            <a:pPr marL="299085" marR="0" lvl="0" indent="-287020" algn="l" defTabSz="914400" rtl="0" eaLnBrk="1" fontAlgn="auto" latinLnBrk="0" hangingPunct="1">
              <a:lnSpc>
                <a:spcPct val="100000"/>
              </a:lnSpc>
              <a:spcBef>
                <a:spcPts val="770"/>
              </a:spcBef>
              <a:spcAft>
                <a:spcPts val="0"/>
              </a:spcAft>
              <a:buClrTx/>
              <a:buSzTx/>
              <a:buFontTx/>
              <a:buChar char="•"/>
              <a:tabLst>
                <a:tab pos="299085" algn="l"/>
                <a:tab pos="299720" algn="l"/>
              </a:tabLst>
              <a:defRPr/>
            </a:pP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次要终点：</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OS</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PFS</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、颅内</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ORR</a:t>
            </a:r>
          </a:p>
          <a:p>
            <a:pPr marL="299085" marR="0" lvl="0" indent="-287020" algn="l" defTabSz="914400" rtl="0" eaLnBrk="1" fontAlgn="auto" latinLnBrk="0" hangingPunct="1">
              <a:lnSpc>
                <a:spcPct val="100000"/>
              </a:lnSpc>
              <a:spcBef>
                <a:spcPts val="770"/>
              </a:spcBef>
              <a:spcAft>
                <a:spcPts val="0"/>
              </a:spcAft>
              <a:buClrTx/>
              <a:buSzTx/>
              <a:buFontTx/>
              <a:buChar char="•"/>
              <a:tabLst>
                <a:tab pos="299085" algn="l"/>
                <a:tab pos="299720" algn="l"/>
              </a:tabLst>
              <a:defRPr/>
            </a:pP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样本量设定为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19</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例患者，主要终点的阈值和预期值分别为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和</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50%</a:t>
            </a:r>
          </a:p>
          <a:p>
            <a:pPr marL="299085" marR="0" lvl="0" indent="-287020" algn="l" defTabSz="914400" rtl="0" eaLnBrk="1" fontAlgn="auto" latinLnBrk="0" hangingPunct="1">
              <a:lnSpc>
                <a:spcPct val="100000"/>
              </a:lnSpc>
              <a:spcBef>
                <a:spcPts val="770"/>
              </a:spcBef>
              <a:spcAft>
                <a:spcPts val="0"/>
              </a:spcAft>
              <a:buClrTx/>
              <a:buSzTx/>
              <a:buFontTx/>
              <a:buChar char="•"/>
              <a:tabLst>
                <a:tab pos="299085" algn="l"/>
                <a:tab pos="299720" algn="l"/>
              </a:tabLst>
              <a:defRPr/>
            </a:pP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数据截止日期为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30 </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日，中位随访时间</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个月</a:t>
            </a:r>
            <a:endPar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文本框 11">
            <a:extLst>
              <a:ext uri="{FF2B5EF4-FFF2-40B4-BE49-F238E27FC236}">
                <a16:creationId xmlns:a16="http://schemas.microsoft.com/office/drawing/2014/main" id="{0075D4C7-48EB-4363-989E-CE0BB9701207}"/>
              </a:ext>
            </a:extLst>
          </p:cNvPr>
          <p:cNvSpPr txBox="1"/>
          <p:nvPr/>
        </p:nvSpPr>
        <p:spPr>
          <a:xfrm>
            <a:off x="9666876" y="5964454"/>
            <a:ext cx="2697843" cy="246221"/>
          </a:xfrm>
          <a:prstGeom prst="rect">
            <a:avLst/>
          </a:prstGeom>
          <a:noFill/>
        </p:spPr>
        <p:txBody>
          <a:bodyPr wrap="squar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Haruko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Daga</a:t>
            </a:r>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et al. 2021 ASCO, 9040.</a:t>
            </a:r>
          </a:p>
        </p:txBody>
      </p:sp>
      <p:pic>
        <p:nvPicPr>
          <p:cNvPr id="13" name="内容占位符 3">
            <a:extLst>
              <a:ext uri="{FF2B5EF4-FFF2-40B4-BE49-F238E27FC236}">
                <a16:creationId xmlns:a16="http://schemas.microsoft.com/office/drawing/2014/main" id="{60E551E1-2D5D-4711-990A-F56AFEF0673F}"/>
              </a:ext>
            </a:extLst>
          </p:cNvPr>
          <p:cNvPicPr>
            <a:picLocks noGrp="1" noChangeAspect="1"/>
          </p:cNvPicPr>
          <p:nvPr>
            <p:ph sz="half" idx="1"/>
          </p:nvPr>
        </p:nvPicPr>
        <p:blipFill>
          <a:blip r:embed="rId2"/>
          <a:stretch>
            <a:fillRect/>
          </a:stretch>
        </p:blipFill>
        <p:spPr>
          <a:xfrm>
            <a:off x="2357102" y="994410"/>
            <a:ext cx="8104766" cy="3204210"/>
          </a:xfrm>
          <a:prstGeom prst="rect">
            <a:avLst/>
          </a:prstGeom>
        </p:spPr>
      </p:pic>
    </p:spTree>
    <p:extLst>
      <p:ext uri="{BB962C8B-B14F-4D97-AF65-F5344CB8AC3E}">
        <p14:creationId xmlns:p14="http://schemas.microsoft.com/office/powerpoint/2010/main" val="1197611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9552ED68-A090-4111-B76B-1D41B9313A50}"/>
              </a:ext>
            </a:extLst>
          </p:cNvPr>
          <p:cNvSpPr txBox="1">
            <a:spLocks/>
          </p:cNvSpPr>
          <p:nvPr/>
        </p:nvSpPr>
        <p:spPr>
          <a:xfrm>
            <a:off x="182826" y="442505"/>
            <a:ext cx="2133636" cy="6485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研究结果</a:t>
            </a:r>
          </a:p>
        </p:txBody>
      </p:sp>
      <p:pic>
        <p:nvPicPr>
          <p:cNvPr id="8" name="图片 7">
            <a:extLst>
              <a:ext uri="{FF2B5EF4-FFF2-40B4-BE49-F238E27FC236}">
                <a16:creationId xmlns:a16="http://schemas.microsoft.com/office/drawing/2014/main" id="{FEB68497-91A5-450F-8004-FDDC8F0DCEB8}"/>
              </a:ext>
            </a:extLst>
          </p:cNvPr>
          <p:cNvPicPr>
            <a:picLocks noChangeAspect="1"/>
          </p:cNvPicPr>
          <p:nvPr/>
        </p:nvPicPr>
        <p:blipFill rotWithShape="1">
          <a:blip r:embed="rId2">
            <a:extLst>
              <a:ext uri="{28A0092B-C50C-407E-A947-70E740481C1C}">
                <a14:useLocalDpi xmlns:a14="http://schemas.microsoft.com/office/drawing/2010/main" val="0"/>
              </a:ext>
            </a:extLst>
          </a:blip>
          <a:srcRect t="15462" r="1596" b="18104"/>
          <a:stretch/>
        </p:blipFill>
        <p:spPr bwMode="auto">
          <a:xfrm>
            <a:off x="5207623" y="1259965"/>
            <a:ext cx="6698828" cy="2556423"/>
          </a:xfrm>
          <a:prstGeom prst="rect">
            <a:avLst/>
          </a:prstGeom>
          <a:noFill/>
          <a:ln>
            <a:noFill/>
          </a:ln>
          <a:extLst>
            <a:ext uri="{53640926-AAD7-44D8-BBD7-CCE9431645EC}">
              <a14:shadowObscured xmlns:a14="http://schemas.microsoft.com/office/drawing/2010/main"/>
            </a:ext>
          </a:extLst>
        </p:spPr>
      </p:pic>
      <p:sp>
        <p:nvSpPr>
          <p:cNvPr id="10" name="文本框 9">
            <a:extLst>
              <a:ext uri="{FF2B5EF4-FFF2-40B4-BE49-F238E27FC236}">
                <a16:creationId xmlns:a16="http://schemas.microsoft.com/office/drawing/2014/main" id="{7C5EC650-D563-4960-B23E-313E699E4331}"/>
              </a:ext>
            </a:extLst>
          </p:cNvPr>
          <p:cNvSpPr txBox="1"/>
          <p:nvPr/>
        </p:nvSpPr>
        <p:spPr>
          <a:xfrm>
            <a:off x="772124" y="4129203"/>
            <a:ext cx="10786905" cy="1733808"/>
          </a:xfrm>
          <a:prstGeom prst="rect">
            <a:avLst/>
          </a:prstGeom>
          <a:noFill/>
        </p:spPr>
        <p:txBody>
          <a:bodyPr wrap="square">
            <a:spAutoFit/>
          </a:bodyPr>
          <a:lstStyle/>
          <a:p>
            <a:pPr marL="299085" indent="-287020">
              <a:spcBef>
                <a:spcPts val="770"/>
              </a:spcBef>
              <a:buFontTx/>
              <a:buChar char="•"/>
              <a:tabLst>
                <a:tab pos="299085" algn="l"/>
                <a:tab pos="299720" algn="l"/>
              </a:tabLst>
              <a:defRPr/>
            </a:pP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至</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日，分别有</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例和</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例患者达到</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PR</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和</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SD</a:t>
            </a:r>
          </a:p>
          <a:p>
            <a:pPr marL="299085" indent="-287020">
              <a:spcBef>
                <a:spcPts val="770"/>
              </a:spcBef>
              <a:buFontTx/>
              <a:buChar char="•"/>
              <a:tabLst>
                <a:tab pos="299085" algn="l"/>
                <a:tab pos="299720" algn="l"/>
              </a:tabLst>
              <a:defRPr/>
            </a:pP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ORR</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26.3%(90%CI</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11.0~47.6)</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DCR</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57.9%(95%CI</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33.5~79.7)</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99085" indent="-287020">
              <a:spcBef>
                <a:spcPts val="770"/>
              </a:spcBef>
              <a:buFontTx/>
              <a:buChar char="•"/>
              <a:tabLst>
                <a:tab pos="299085" algn="l"/>
                <a:tab pos="299720" algn="l"/>
              </a:tabLst>
              <a:defRPr/>
            </a:pP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中位</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PFS</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7.3</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个月</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(95%CI</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1.3~9.3)</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PFS</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率为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26.9%(95%CI</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9.2~48.6)</a:t>
            </a:r>
          </a:p>
          <a:p>
            <a:pPr marL="299085" indent="-287020">
              <a:spcBef>
                <a:spcPts val="770"/>
              </a:spcBef>
              <a:buFontTx/>
              <a:buChar char="•"/>
              <a:tabLst>
                <a:tab pos="299085" algn="l"/>
                <a:tab pos="299720" algn="l"/>
              </a:tabLst>
              <a:defRPr/>
            </a:pP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中位</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OS</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12.2</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个月（</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95%CI</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3.4~NE</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），一年</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OS%</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57.4%</a:t>
            </a:r>
            <a:r>
              <a:rPr lang="zh-CN" altLang="en-US" sz="1600" dirty="0">
                <a:latin typeface="Arial" panose="020B0604020202020204" pitchFamily="34" charset="0"/>
                <a:ea typeface="微软雅黑" panose="020B0503020204020204" pitchFamily="34" charset="-122"/>
                <a:sym typeface="Arial" panose="020B0604020202020204" pitchFamily="34" charset="0"/>
              </a:rPr>
              <a:t>（</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95%CI</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32.5~76.0</a:t>
            </a:r>
            <a:r>
              <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99085" indent="-287020">
              <a:spcBef>
                <a:spcPts val="770"/>
              </a:spcBef>
              <a:buFontTx/>
              <a:buChar char="•"/>
              <a:tabLst>
                <a:tab pos="299085" algn="l"/>
                <a:tab pos="299720" algn="l"/>
              </a:tabLst>
              <a:defRPr/>
            </a:pPr>
            <a:endParaRPr lang="zh-CN" altLang="en-US" sz="1600"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文本框 10">
            <a:extLst>
              <a:ext uri="{FF2B5EF4-FFF2-40B4-BE49-F238E27FC236}">
                <a16:creationId xmlns:a16="http://schemas.microsoft.com/office/drawing/2014/main" id="{A6F63402-76C1-4763-B314-CFE37FB234EF}"/>
              </a:ext>
            </a:extLst>
          </p:cNvPr>
          <p:cNvSpPr txBox="1"/>
          <p:nvPr/>
        </p:nvSpPr>
        <p:spPr>
          <a:xfrm>
            <a:off x="9707516" y="5940456"/>
            <a:ext cx="2758803" cy="246221"/>
          </a:xfrm>
          <a:prstGeom prst="rect">
            <a:avLst/>
          </a:prstGeom>
          <a:noFill/>
        </p:spPr>
        <p:txBody>
          <a:bodyPr wrap="squar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Haruko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Daga</a:t>
            </a:r>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et al. 2021 ASCO, 9040.</a:t>
            </a:r>
          </a:p>
        </p:txBody>
      </p:sp>
      <p:pic>
        <p:nvPicPr>
          <p:cNvPr id="12" name="图片 11">
            <a:extLst>
              <a:ext uri="{FF2B5EF4-FFF2-40B4-BE49-F238E27FC236}">
                <a16:creationId xmlns:a16="http://schemas.microsoft.com/office/drawing/2014/main" id="{01587BFD-9407-4AD1-89CA-7C12005EF46F}"/>
              </a:ext>
            </a:extLst>
          </p:cNvPr>
          <p:cNvPicPr>
            <a:picLocks noChangeAspect="1"/>
          </p:cNvPicPr>
          <p:nvPr/>
        </p:nvPicPr>
        <p:blipFill rotWithShape="1">
          <a:blip r:embed="rId3"/>
          <a:srcRect b="71299"/>
          <a:stretch/>
        </p:blipFill>
        <p:spPr>
          <a:xfrm>
            <a:off x="681937" y="1556639"/>
            <a:ext cx="4525686" cy="1963073"/>
          </a:xfrm>
          <a:prstGeom prst="rect">
            <a:avLst/>
          </a:prstGeom>
        </p:spPr>
      </p:pic>
    </p:spTree>
    <p:extLst>
      <p:ext uri="{BB962C8B-B14F-4D97-AF65-F5344CB8AC3E}">
        <p14:creationId xmlns:p14="http://schemas.microsoft.com/office/powerpoint/2010/main" val="3914573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DA3287B-3B27-4703-85E5-A8FB8CC5836E}"/>
              </a:ext>
            </a:extLst>
          </p:cNvPr>
          <p:cNvPicPr>
            <a:picLocks noChangeAspect="1"/>
          </p:cNvPicPr>
          <p:nvPr/>
        </p:nvPicPr>
        <p:blipFill rotWithShape="1">
          <a:blip r:embed="rId3">
            <a:extLst>
              <a:ext uri="{28A0092B-C50C-407E-A947-70E740481C1C}">
                <a14:useLocalDpi xmlns:a14="http://schemas.microsoft.com/office/drawing/2010/main" val="0"/>
              </a:ext>
            </a:extLst>
          </a:blip>
          <a:srcRect l="1151" t="11464" r="61404" b="11924"/>
          <a:stretch/>
        </p:blipFill>
        <p:spPr bwMode="auto">
          <a:xfrm>
            <a:off x="467361" y="1030376"/>
            <a:ext cx="4046219" cy="4697730"/>
          </a:xfrm>
          <a:prstGeom prst="rect">
            <a:avLst/>
          </a:prstGeom>
          <a:noFill/>
          <a:ln>
            <a:noFill/>
          </a:ln>
        </p:spPr>
      </p:pic>
      <p:sp>
        <p:nvSpPr>
          <p:cNvPr id="5" name="标题 1">
            <a:extLst>
              <a:ext uri="{FF2B5EF4-FFF2-40B4-BE49-F238E27FC236}">
                <a16:creationId xmlns:a16="http://schemas.microsoft.com/office/drawing/2014/main" id="{0BB40DCE-54A5-4175-919E-99E2AAA10E13}"/>
              </a:ext>
            </a:extLst>
          </p:cNvPr>
          <p:cNvSpPr txBox="1">
            <a:spLocks/>
          </p:cNvSpPr>
          <p:nvPr/>
        </p:nvSpPr>
        <p:spPr>
          <a:xfrm>
            <a:off x="175224" y="381864"/>
            <a:ext cx="4338356" cy="6485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安全性数据</a:t>
            </a:r>
          </a:p>
        </p:txBody>
      </p:sp>
      <p:sp>
        <p:nvSpPr>
          <p:cNvPr id="6" name="文本框 5">
            <a:extLst>
              <a:ext uri="{FF2B5EF4-FFF2-40B4-BE49-F238E27FC236}">
                <a16:creationId xmlns:a16="http://schemas.microsoft.com/office/drawing/2014/main" id="{8AE44D86-C1D8-4D2F-B7A4-2342DB569EC8}"/>
              </a:ext>
            </a:extLst>
          </p:cNvPr>
          <p:cNvSpPr txBox="1"/>
          <p:nvPr/>
        </p:nvSpPr>
        <p:spPr>
          <a:xfrm>
            <a:off x="5001260" y="1490583"/>
            <a:ext cx="5280660" cy="3777316"/>
          </a:xfrm>
          <a:prstGeom prst="rect">
            <a:avLst/>
          </a:prstGeom>
          <a:noFill/>
        </p:spPr>
        <p:txBody>
          <a:bodyPr wrap="square">
            <a:spAutoFit/>
          </a:bodyPr>
          <a:lstStyle/>
          <a:p>
            <a:pPr marL="299085" marR="0" lvl="0" indent="-287020" algn="l" defTabSz="914400" rtl="0" eaLnBrk="1" fontAlgn="auto" latinLnBrk="0" hangingPunct="1">
              <a:lnSpc>
                <a:spcPct val="150000"/>
              </a:lnSpc>
              <a:spcBef>
                <a:spcPts val="770"/>
              </a:spcBef>
              <a:spcAft>
                <a:spcPts val="0"/>
              </a:spcAft>
              <a:buClrTx/>
              <a:buSzTx/>
              <a:buFontTx/>
              <a:buChar char="•"/>
              <a:tabLst>
                <a:tab pos="299085" algn="l"/>
                <a:tab pos="299720" algn="l"/>
              </a:tabLst>
              <a:defRPr/>
            </a:pPr>
            <a:r>
              <a:rPr kumimoji="0" lang="zh-CN" altLang="en-US"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未观察到</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级、</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级</a:t>
            </a:r>
            <a:r>
              <a:rPr kumimoji="0" lang="zh-CN" altLang="en-US"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a:t>
            </a:r>
            <a:r>
              <a:rPr kumimoji="0" lang="en-US" altLang="zh-CN" b="0" i="0" u="none" strike="noStrike" kern="1200" cap="none" spc="-5"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AE</a:t>
            </a:r>
          </a:p>
          <a:p>
            <a:pPr marL="299085" marR="0" lvl="0" indent="-287020" algn="l" defTabSz="914400" rtl="0" eaLnBrk="1" fontAlgn="auto" latinLnBrk="0" hangingPunct="1">
              <a:lnSpc>
                <a:spcPct val="150000"/>
              </a:lnSpc>
              <a:spcBef>
                <a:spcPts val="770"/>
              </a:spcBef>
              <a:spcAft>
                <a:spcPts val="0"/>
              </a:spcAft>
              <a:buClrTx/>
              <a:buSzTx/>
              <a:buFontTx/>
              <a:buChar char="•"/>
              <a:tabLst>
                <a:tab pos="299085" algn="l"/>
                <a:tab pos="299720" algn="l"/>
              </a:tabLst>
              <a:defRPr/>
            </a:pP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级</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TRAE</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CPK</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升高</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(21.1%)</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、感染</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(5.3%)</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AST</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和</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或</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ALT</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升高</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(5.3%)</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、高钙血症</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(5.3%)</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、厌食</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(5.3%)</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、缺氧</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(5.3%)</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、红斑</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(5.3%)</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、高血压</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(5.3%)</a:t>
            </a:r>
          </a:p>
          <a:p>
            <a:pPr marL="299085" marR="0" lvl="0" indent="-287020" algn="l" defTabSz="914400" rtl="0" eaLnBrk="1" fontAlgn="auto" latinLnBrk="0" hangingPunct="1">
              <a:lnSpc>
                <a:spcPct val="150000"/>
              </a:lnSpc>
              <a:spcBef>
                <a:spcPts val="770"/>
              </a:spcBef>
              <a:spcAft>
                <a:spcPts val="0"/>
              </a:spcAft>
              <a:buClrTx/>
              <a:buSzTx/>
              <a:buFontTx/>
              <a:buChar char="•"/>
              <a:tabLst>
                <a:tab pos="299085" algn="l"/>
                <a:tab pos="299720" algn="l"/>
              </a:tabLst>
              <a:defRPr/>
            </a:pP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在</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例患者中观察到非感染性肺炎（</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5.3%</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级）</a:t>
            </a:r>
            <a:endPar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99085" marR="0" lvl="0" indent="-287020" algn="l" defTabSz="914400" rtl="0" eaLnBrk="1" fontAlgn="auto" latinLnBrk="0" hangingPunct="1">
              <a:lnSpc>
                <a:spcPct val="150000"/>
              </a:lnSpc>
              <a:spcBef>
                <a:spcPts val="770"/>
              </a:spcBef>
              <a:spcAft>
                <a:spcPts val="0"/>
              </a:spcAft>
              <a:buClrTx/>
              <a:buSzTx/>
              <a:buFontTx/>
              <a:buChar char="•"/>
              <a:tabLst>
                <a:tab pos="299085" algn="l"/>
                <a:tab pos="299720" algn="l"/>
              </a:tabLst>
              <a:defRPr/>
            </a:pP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未发生给药相关的死亡事件</a:t>
            </a:r>
            <a:endPar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99085" indent="-287020">
              <a:lnSpc>
                <a:spcPct val="150000"/>
              </a:lnSpc>
              <a:spcBef>
                <a:spcPts val="770"/>
              </a:spcBef>
              <a:buFontTx/>
              <a:buChar char="•"/>
              <a:tabLst>
                <a:tab pos="299085" algn="l"/>
                <a:tab pos="299720" algn="l"/>
              </a:tabLst>
              <a:defRPr/>
            </a:pPr>
            <a:r>
              <a:rPr lang="zh-CN" altLang="en-US"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安全性特征与既往研究一致</a:t>
            </a:r>
            <a:endParaRPr lang="en-US" altLang="zh-CN" spc="-5"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文本框 8">
            <a:extLst>
              <a:ext uri="{FF2B5EF4-FFF2-40B4-BE49-F238E27FC236}">
                <a16:creationId xmlns:a16="http://schemas.microsoft.com/office/drawing/2014/main" id="{74CA65DD-2A30-4178-A8D0-D5E80BCE3F56}"/>
              </a:ext>
            </a:extLst>
          </p:cNvPr>
          <p:cNvSpPr txBox="1"/>
          <p:nvPr/>
        </p:nvSpPr>
        <p:spPr>
          <a:xfrm>
            <a:off x="9656717" y="5944134"/>
            <a:ext cx="2535283" cy="246221"/>
          </a:xfrm>
          <a:prstGeom prst="rect">
            <a:avLst/>
          </a:prstGeom>
          <a:noFill/>
        </p:spPr>
        <p:txBody>
          <a:bodyPr wrap="square" rtlCol="0" anchor="t">
            <a:spAutoFit/>
          </a:bodyPr>
          <a:lstStyle/>
          <a:p>
            <a:pPr algn="l"/>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kumimoji="0" lang="en-US" altLang="zh-CN" sz="1000" b="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Haruko </a:t>
            </a:r>
            <a:r>
              <a:rPr kumimoji="0" lang="en-US" altLang="zh-CN" sz="1000" b="0" i="0" u="none" strike="noStrike" kern="1200" cap="none" spc="0" normalizeH="0" baseline="0" noProof="0" dirty="0" err="1">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Daga</a:t>
            </a:r>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et al. 2021 ASCO, 9040.</a:t>
            </a:r>
          </a:p>
        </p:txBody>
      </p:sp>
    </p:spTree>
    <p:extLst>
      <p:ext uri="{BB962C8B-B14F-4D97-AF65-F5344CB8AC3E}">
        <p14:creationId xmlns:p14="http://schemas.microsoft.com/office/powerpoint/2010/main" val="219895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18">
            <a:extLst>
              <a:ext uri="{FF2B5EF4-FFF2-40B4-BE49-F238E27FC236}">
                <a16:creationId xmlns:a16="http://schemas.microsoft.com/office/drawing/2014/main" id="{6770ABB8-337C-4CD7-ADA2-18C80C1F3F68}"/>
              </a:ext>
            </a:extLst>
          </p:cNvPr>
          <p:cNvCxnSpPr/>
          <p:nvPr/>
        </p:nvCxnSpPr>
        <p:spPr>
          <a:xfrm flipV="1">
            <a:off x="8830366" y="3376792"/>
            <a:ext cx="0" cy="480152"/>
          </a:xfrm>
          <a:prstGeom prst="line">
            <a:avLst/>
          </a:prstGeom>
          <a:noFill/>
          <a:ln w="19050" cap="flat" cmpd="sng" algn="ctr">
            <a:solidFill>
              <a:srgbClr val="F79646"/>
            </a:solidFill>
            <a:prstDash val="solid"/>
          </a:ln>
          <a:effectLst/>
        </p:spPr>
      </p:cxnSp>
      <p:sp>
        <p:nvSpPr>
          <p:cNvPr id="4" name="文本占位符 4">
            <a:extLst>
              <a:ext uri="{FF2B5EF4-FFF2-40B4-BE49-F238E27FC236}">
                <a16:creationId xmlns:a16="http://schemas.microsoft.com/office/drawing/2014/main" id="{FE21FC82-918C-4E91-B807-491196264038}"/>
              </a:ext>
            </a:extLst>
          </p:cNvPr>
          <p:cNvSpPr txBox="1"/>
          <p:nvPr/>
        </p:nvSpPr>
        <p:spPr bwMode="auto">
          <a:xfrm>
            <a:off x="572379" y="5766297"/>
            <a:ext cx="4826820" cy="33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lstStyle>
            <a:lvl1pPr marL="0" indent="0" algn="r" rtl="0" eaLnBrk="0" fontAlgn="base" hangingPunct="0">
              <a:spcBef>
                <a:spcPts val="0"/>
              </a:spcBef>
              <a:spcAft>
                <a:spcPts val="400"/>
              </a:spcAft>
              <a:buSzPct val="100000"/>
              <a:buNone/>
              <a:defRPr sz="1000">
                <a:solidFill>
                  <a:schemeClr val="tx1"/>
                </a:solidFill>
                <a:latin typeface="+mn-ea"/>
                <a:ea typeface="+mn-ea"/>
                <a:cs typeface="Arial" panose="020B0604020202020204" pitchFamily="34" charset="0"/>
              </a:defRPr>
            </a:lvl1pPr>
            <a:lvl2pPr marL="554355" indent="-298450" algn="l" rtl="0" eaLnBrk="0" fontAlgn="base" hangingPunct="0">
              <a:spcBef>
                <a:spcPts val="0"/>
              </a:spcBef>
              <a:spcAft>
                <a:spcPts val="400"/>
              </a:spcAft>
              <a:buChar char="–"/>
              <a:defRPr sz="2000">
                <a:solidFill>
                  <a:schemeClr val="tx1"/>
                </a:solidFill>
                <a:latin typeface="+mn-ea"/>
                <a:cs typeface="Arial" panose="020B0604020202020204" pitchFamily="34" charset="0"/>
              </a:defRPr>
            </a:lvl2pPr>
            <a:lvl3pPr marL="809625" indent="-240030" algn="l" rtl="0" eaLnBrk="0" fontAlgn="base" hangingPunct="0">
              <a:spcBef>
                <a:spcPts val="0"/>
              </a:spcBef>
              <a:spcAft>
                <a:spcPts val="400"/>
              </a:spcAft>
              <a:buChar char="•"/>
              <a:defRPr sz="2000">
                <a:solidFill>
                  <a:schemeClr val="tx1"/>
                </a:solidFill>
                <a:latin typeface="+mn-ea"/>
                <a:cs typeface="Arial" panose="020B0604020202020204" pitchFamily="34" charset="0"/>
              </a:defRPr>
            </a:lvl3pPr>
            <a:lvl4pPr marL="1132205" indent="-322580" algn="l" rtl="0" eaLnBrk="0" fontAlgn="base" hangingPunct="0">
              <a:spcBef>
                <a:spcPts val="0"/>
              </a:spcBef>
              <a:spcAft>
                <a:spcPts val="400"/>
              </a:spcAft>
              <a:buChar char="–"/>
              <a:defRPr sz="2000">
                <a:solidFill>
                  <a:schemeClr val="tx1"/>
                </a:solidFill>
                <a:latin typeface="+mn-ea"/>
                <a:cs typeface="Arial" panose="020B0604020202020204" pitchFamily="34" charset="0"/>
              </a:defRPr>
            </a:lvl4pPr>
            <a:lvl5pPr marL="1476375" indent="-322580" algn="l" rtl="0" eaLnBrk="0" fontAlgn="base" hangingPunct="0">
              <a:spcBef>
                <a:spcPts val="0"/>
              </a:spcBef>
              <a:spcAft>
                <a:spcPts val="400"/>
              </a:spcAft>
              <a:buChar char="»"/>
              <a:defRPr sz="2000">
                <a:solidFill>
                  <a:schemeClr val="tx1"/>
                </a:solidFill>
                <a:latin typeface="+mn-ea"/>
                <a:cs typeface="Arial" panose="020B0604020202020204" pitchFamily="34" charset="0"/>
              </a:defRPr>
            </a:lvl5pPr>
            <a:lvl6pPr marL="2653030" indent="-285750" algn="l" rtl="0" eaLnBrk="0" fontAlgn="base" hangingPunct="0">
              <a:spcBef>
                <a:spcPct val="20000"/>
              </a:spcBef>
              <a:spcAft>
                <a:spcPct val="0"/>
              </a:spcAft>
              <a:buChar char="»"/>
              <a:defRPr sz="2000">
                <a:solidFill>
                  <a:schemeClr val="tx1"/>
                </a:solidFill>
                <a:latin typeface="+mn-lt"/>
              </a:defRPr>
            </a:lvl6pPr>
            <a:lvl7pPr marL="3110230" indent="-285750" algn="l" rtl="0" eaLnBrk="0" fontAlgn="base" hangingPunct="0">
              <a:spcBef>
                <a:spcPct val="20000"/>
              </a:spcBef>
              <a:spcAft>
                <a:spcPct val="0"/>
              </a:spcAft>
              <a:buChar char="»"/>
              <a:defRPr sz="2000">
                <a:solidFill>
                  <a:schemeClr val="tx1"/>
                </a:solidFill>
                <a:latin typeface="+mn-lt"/>
              </a:defRPr>
            </a:lvl7pPr>
            <a:lvl8pPr marL="3567430" indent="-285750" algn="l" rtl="0" eaLnBrk="0" fontAlgn="base" hangingPunct="0">
              <a:spcBef>
                <a:spcPct val="20000"/>
              </a:spcBef>
              <a:spcAft>
                <a:spcPct val="0"/>
              </a:spcAft>
              <a:buChar char="»"/>
              <a:defRPr sz="2000">
                <a:solidFill>
                  <a:schemeClr val="tx1"/>
                </a:solidFill>
                <a:latin typeface="+mn-lt"/>
              </a:defRPr>
            </a:lvl8pPr>
            <a:lvl9pPr marL="4024630" indent="-285750" algn="l" rtl="0" eaLnBrk="0" fontAlgn="base" hangingPunct="0">
              <a:spcBef>
                <a:spcPct val="20000"/>
              </a:spcBef>
              <a:spcAft>
                <a:spcPct val="0"/>
              </a:spcAft>
              <a:buChar char="»"/>
              <a:defRPr sz="2000">
                <a:solidFill>
                  <a:schemeClr val="tx1"/>
                </a:solidFill>
                <a:latin typeface="+mn-lt"/>
              </a:defRPr>
            </a:lvl9pPr>
          </a:lstStyle>
          <a:p>
            <a:pPr algn="l"/>
            <a:r>
              <a:rPr lang="zh-CN" altLang="en-US" kern="0" dirty="0">
                <a:latin typeface="Arial" panose="020B0604020202020204" pitchFamily="34" charset="0"/>
                <a:ea typeface="微软雅黑" panose="020B0503020204020204" pitchFamily="34" charset="-122"/>
                <a:sym typeface="Arial" panose="020B0604020202020204" pitchFamily="34" charset="0"/>
              </a:rPr>
              <a:t>数据来源美国食品药品监督管理局（</a:t>
            </a:r>
            <a:r>
              <a:rPr lang="en-US" altLang="zh-CN" kern="0" dirty="0">
                <a:latin typeface="Arial" panose="020B0604020202020204" pitchFamily="34" charset="0"/>
                <a:ea typeface="微软雅黑" panose="020B0503020204020204" pitchFamily="34" charset="-122"/>
                <a:sym typeface="Arial" panose="020B0604020202020204" pitchFamily="34" charset="0"/>
              </a:rPr>
              <a:t>FDA</a:t>
            </a:r>
            <a:r>
              <a:rPr lang="zh-CN" altLang="en-US" kern="0" dirty="0">
                <a:latin typeface="Arial" panose="020B0604020202020204" pitchFamily="34" charset="0"/>
                <a:ea typeface="微软雅黑" panose="020B0503020204020204" pitchFamily="34" charset="-122"/>
                <a:sym typeface="Arial" panose="020B0604020202020204" pitchFamily="34" charset="0"/>
              </a:rPr>
              <a:t>）和中国国家药品监督管理局（</a:t>
            </a:r>
            <a:r>
              <a:rPr lang="en-US" altLang="zh-CN" kern="0" dirty="0">
                <a:latin typeface="Arial" panose="020B0604020202020204" pitchFamily="34" charset="0"/>
                <a:ea typeface="微软雅黑" panose="020B0503020204020204" pitchFamily="34" charset="-122"/>
                <a:sym typeface="Arial" panose="020B0604020202020204" pitchFamily="34" charset="0"/>
              </a:rPr>
              <a:t>NMPA</a:t>
            </a:r>
            <a:r>
              <a:rPr lang="zh-CN" altLang="en-US" kern="0" dirty="0">
                <a:latin typeface="Arial" panose="020B0604020202020204" pitchFamily="34" charset="0"/>
                <a:ea typeface="微软雅黑" panose="020B0503020204020204" pitchFamily="34" charset="-122"/>
                <a:sym typeface="Arial" panose="020B0604020202020204" pitchFamily="34" charset="0"/>
              </a:rPr>
              <a:t>）</a:t>
            </a:r>
            <a:endParaRPr lang="en-US" altLang="zh-CN" kern="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7" name="Straight Connector 118">
            <a:extLst>
              <a:ext uri="{FF2B5EF4-FFF2-40B4-BE49-F238E27FC236}">
                <a16:creationId xmlns:a16="http://schemas.microsoft.com/office/drawing/2014/main" id="{BD1841BA-5A93-43D2-9EB3-B4505BE8DCF4}"/>
              </a:ext>
            </a:extLst>
          </p:cNvPr>
          <p:cNvCxnSpPr/>
          <p:nvPr/>
        </p:nvCxnSpPr>
        <p:spPr>
          <a:xfrm flipV="1">
            <a:off x="7678492" y="3327743"/>
            <a:ext cx="0" cy="480152"/>
          </a:xfrm>
          <a:prstGeom prst="line">
            <a:avLst/>
          </a:prstGeom>
          <a:noFill/>
          <a:ln w="19050" cap="flat" cmpd="sng" algn="ctr">
            <a:solidFill>
              <a:srgbClr val="F79646"/>
            </a:solidFill>
            <a:prstDash val="solid"/>
          </a:ln>
          <a:effectLst/>
        </p:spPr>
      </p:cxnSp>
      <p:sp>
        <p:nvSpPr>
          <p:cNvPr id="8" name="Rectangle 4">
            <a:extLst>
              <a:ext uri="{FF2B5EF4-FFF2-40B4-BE49-F238E27FC236}">
                <a16:creationId xmlns:a16="http://schemas.microsoft.com/office/drawing/2014/main" id="{33AEF6D4-8BEA-41DB-BEDC-2D02CFA17498}"/>
              </a:ext>
            </a:extLst>
          </p:cNvPr>
          <p:cNvSpPr/>
          <p:nvPr/>
        </p:nvSpPr>
        <p:spPr>
          <a:xfrm>
            <a:off x="1594264" y="1826615"/>
            <a:ext cx="803231" cy="1186012"/>
          </a:xfrm>
          <a:prstGeom prst="rect">
            <a:avLst/>
          </a:prstGeom>
          <a:solidFill>
            <a:srgbClr val="00B0F0"/>
          </a:solidFill>
          <a:ln w="25400" cap="flat" cmpd="sng" algn="ctr">
            <a:solidFill>
              <a:schemeClr val="bg2"/>
            </a:solidFill>
            <a:prstDash val="solid"/>
          </a:ln>
          <a:effectLst/>
        </p:spPr>
        <p:txBody>
          <a:bodyPr rtlCol="0" anchor="t"/>
          <a:lstStyle/>
          <a:p>
            <a:pPr algn="ctr" defTabSz="1365216">
              <a:defRPr/>
            </a:pPr>
            <a:r>
              <a:rPr 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2011</a:t>
            </a:r>
          </a:p>
          <a:p>
            <a:pPr algn="ctr" defTabSz="1365216">
              <a:defRPr/>
            </a:pP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a:t>
            </a: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1365216">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美国</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FDA</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批准克唑替尼用于晚期</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a:t>
            </a:r>
          </a:p>
          <a:p>
            <a:pPr algn="ctr" defTabSz="1365216">
              <a:defRPr/>
            </a:pP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NSCLC</a:t>
            </a:r>
            <a:endParaRPr lang="en-US" sz="900" b="1" i="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Pentagon 11">
            <a:extLst>
              <a:ext uri="{FF2B5EF4-FFF2-40B4-BE49-F238E27FC236}">
                <a16:creationId xmlns:a16="http://schemas.microsoft.com/office/drawing/2014/main" id="{BAAA42D8-1FEA-4145-95AC-31830439CA60}"/>
              </a:ext>
            </a:extLst>
          </p:cNvPr>
          <p:cNvSpPr/>
          <p:nvPr/>
        </p:nvSpPr>
        <p:spPr>
          <a:xfrm>
            <a:off x="1237725" y="3183878"/>
            <a:ext cx="10389830" cy="287244"/>
          </a:xfrm>
          <a:prstGeom prst="homePlate">
            <a:avLst/>
          </a:prstGeom>
          <a:gradFill>
            <a:gsLst>
              <a:gs pos="0">
                <a:sysClr val="window" lastClr="FFFFFF">
                  <a:lumMod val="95000"/>
                </a:sysClr>
              </a:gs>
              <a:gs pos="34000">
                <a:srgbClr val="A01B1C">
                  <a:alpha val="80000"/>
                </a:srgbClr>
              </a:gs>
            </a:gsLst>
            <a:lin ang="0" scaled="0"/>
          </a:gradFill>
          <a:ln w="3175" cap="flat" cmpd="sng" algn="ctr">
            <a:noFill/>
            <a:prstDash val="solid"/>
          </a:ln>
          <a:effectLst/>
        </p:spPr>
        <p:txBody>
          <a:bodyPr lIns="91176" tIns="45585" rIns="91176" bIns="45585" anchor="ctr"/>
          <a:lstStyle/>
          <a:p>
            <a:pPr algn="ctr" defTabSz="457189">
              <a:defRPr/>
            </a:pPr>
            <a:endParaRPr lang="en-GB" sz="16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0" name="Straight Connector 23">
            <a:extLst>
              <a:ext uri="{FF2B5EF4-FFF2-40B4-BE49-F238E27FC236}">
                <a16:creationId xmlns:a16="http://schemas.microsoft.com/office/drawing/2014/main" id="{0198B8B5-821E-4D32-A5F7-6C73C014BC9E}"/>
              </a:ext>
            </a:extLst>
          </p:cNvPr>
          <p:cNvCxnSpPr/>
          <p:nvPr/>
        </p:nvCxnSpPr>
        <p:spPr>
          <a:xfrm flipH="1">
            <a:off x="2913862" y="2847146"/>
            <a:ext cx="1074" cy="387526"/>
          </a:xfrm>
          <a:prstGeom prst="line">
            <a:avLst/>
          </a:prstGeom>
          <a:noFill/>
          <a:ln w="19050" cap="flat" cmpd="sng" algn="ctr">
            <a:solidFill>
              <a:srgbClr val="F79646"/>
            </a:solidFill>
            <a:prstDash val="solid"/>
          </a:ln>
          <a:effectLst/>
        </p:spPr>
      </p:cxnSp>
      <p:cxnSp>
        <p:nvCxnSpPr>
          <p:cNvPr id="11" name="Straight Connector 24">
            <a:extLst>
              <a:ext uri="{FF2B5EF4-FFF2-40B4-BE49-F238E27FC236}">
                <a16:creationId xmlns:a16="http://schemas.microsoft.com/office/drawing/2014/main" id="{AC3C946B-E086-438F-96C1-FD2BC6600C12}"/>
              </a:ext>
            </a:extLst>
          </p:cNvPr>
          <p:cNvCxnSpPr/>
          <p:nvPr/>
        </p:nvCxnSpPr>
        <p:spPr>
          <a:xfrm flipV="1">
            <a:off x="3289470" y="3318452"/>
            <a:ext cx="1" cy="442914"/>
          </a:xfrm>
          <a:prstGeom prst="line">
            <a:avLst/>
          </a:prstGeom>
          <a:noFill/>
          <a:ln w="19050" cap="flat" cmpd="sng" algn="ctr">
            <a:solidFill>
              <a:srgbClr val="F79646"/>
            </a:solidFill>
            <a:prstDash val="solid"/>
          </a:ln>
          <a:effectLst/>
        </p:spPr>
      </p:cxnSp>
      <p:cxnSp>
        <p:nvCxnSpPr>
          <p:cNvPr id="12" name="Straight Connector 25">
            <a:extLst>
              <a:ext uri="{FF2B5EF4-FFF2-40B4-BE49-F238E27FC236}">
                <a16:creationId xmlns:a16="http://schemas.microsoft.com/office/drawing/2014/main" id="{BBF9A84C-6C14-45A9-9A06-4CBB57EF4EF4}"/>
              </a:ext>
            </a:extLst>
          </p:cNvPr>
          <p:cNvCxnSpPr>
            <a:cxnSpLocks/>
          </p:cNvCxnSpPr>
          <p:nvPr/>
        </p:nvCxnSpPr>
        <p:spPr>
          <a:xfrm flipV="1">
            <a:off x="3865384" y="3006403"/>
            <a:ext cx="0" cy="321418"/>
          </a:xfrm>
          <a:prstGeom prst="line">
            <a:avLst/>
          </a:prstGeom>
          <a:noFill/>
          <a:ln w="19050" cap="flat" cmpd="sng" algn="ctr">
            <a:solidFill>
              <a:srgbClr val="F79646"/>
            </a:solidFill>
            <a:prstDash val="solid"/>
          </a:ln>
          <a:effectLst/>
        </p:spPr>
      </p:cxnSp>
      <p:cxnSp>
        <p:nvCxnSpPr>
          <p:cNvPr id="13" name="Straight Connector 26">
            <a:extLst>
              <a:ext uri="{FF2B5EF4-FFF2-40B4-BE49-F238E27FC236}">
                <a16:creationId xmlns:a16="http://schemas.microsoft.com/office/drawing/2014/main" id="{F7EC7881-2EEC-408F-B4AE-C353F1520E7F}"/>
              </a:ext>
            </a:extLst>
          </p:cNvPr>
          <p:cNvCxnSpPr>
            <a:endCxn id="59" idx="1"/>
          </p:cNvCxnSpPr>
          <p:nvPr/>
        </p:nvCxnSpPr>
        <p:spPr>
          <a:xfrm flipV="1">
            <a:off x="4313210" y="3384327"/>
            <a:ext cx="2123" cy="401371"/>
          </a:xfrm>
          <a:prstGeom prst="line">
            <a:avLst/>
          </a:prstGeom>
          <a:noFill/>
          <a:ln w="19050" cap="flat" cmpd="sng" algn="ctr">
            <a:solidFill>
              <a:srgbClr val="F79646"/>
            </a:solidFill>
            <a:prstDash val="solid"/>
          </a:ln>
          <a:effectLst/>
        </p:spPr>
      </p:cxnSp>
      <p:grpSp>
        <p:nvGrpSpPr>
          <p:cNvPr id="14" name="Group 32">
            <a:extLst>
              <a:ext uri="{FF2B5EF4-FFF2-40B4-BE49-F238E27FC236}">
                <a16:creationId xmlns:a16="http://schemas.microsoft.com/office/drawing/2014/main" id="{5E424213-81CB-4918-801F-8737597F998E}"/>
              </a:ext>
            </a:extLst>
          </p:cNvPr>
          <p:cNvGrpSpPr/>
          <p:nvPr/>
        </p:nvGrpSpPr>
        <p:grpSpPr>
          <a:xfrm>
            <a:off x="1906691" y="3227921"/>
            <a:ext cx="139298" cy="152050"/>
            <a:chOff x="6791798" y="3568689"/>
            <a:chExt cx="171461" cy="168281"/>
          </a:xfrm>
        </p:grpSpPr>
        <p:sp>
          <p:nvSpPr>
            <p:cNvPr id="66" name="Freeform 147">
              <a:extLst>
                <a:ext uri="{FF2B5EF4-FFF2-40B4-BE49-F238E27FC236}">
                  <a16:creationId xmlns:a16="http://schemas.microsoft.com/office/drawing/2014/main" id="{E7BA868A-C214-4507-AEBC-2F9ACF131FDC}"/>
                </a:ext>
              </a:extLst>
            </p:cNvPr>
            <p:cNvSpPr/>
            <p:nvPr/>
          </p:nvSpPr>
          <p:spPr bwMode="auto">
            <a:xfrm>
              <a:off x="6791798" y="3568695"/>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148">
              <a:extLst>
                <a:ext uri="{FF2B5EF4-FFF2-40B4-BE49-F238E27FC236}">
                  <a16:creationId xmlns:a16="http://schemas.microsoft.com/office/drawing/2014/main" id="{683C40EB-7812-4BFC-996E-6F7226C0A227}"/>
                </a:ext>
              </a:extLst>
            </p:cNvPr>
            <p:cNvSpPr/>
            <p:nvPr/>
          </p:nvSpPr>
          <p:spPr bwMode="auto">
            <a:xfrm>
              <a:off x="6877533" y="3568689"/>
              <a:ext cx="85726"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38">
            <a:extLst>
              <a:ext uri="{FF2B5EF4-FFF2-40B4-BE49-F238E27FC236}">
                <a16:creationId xmlns:a16="http://schemas.microsoft.com/office/drawing/2014/main" id="{514F9E08-EF44-4BFC-9DD8-FE0E648F3D87}"/>
              </a:ext>
            </a:extLst>
          </p:cNvPr>
          <p:cNvGrpSpPr/>
          <p:nvPr/>
        </p:nvGrpSpPr>
        <p:grpSpPr>
          <a:xfrm>
            <a:off x="2849564" y="3227921"/>
            <a:ext cx="139289" cy="152044"/>
            <a:chOff x="7005118" y="3568695"/>
            <a:chExt cx="171450" cy="168275"/>
          </a:xfrm>
        </p:grpSpPr>
        <p:sp>
          <p:nvSpPr>
            <p:cNvPr id="64" name="Freeform 147">
              <a:extLst>
                <a:ext uri="{FF2B5EF4-FFF2-40B4-BE49-F238E27FC236}">
                  <a16:creationId xmlns:a16="http://schemas.microsoft.com/office/drawing/2014/main" id="{3CD40A36-719F-42CF-8F09-867ECF1F3A5E}"/>
                </a:ext>
              </a:extLst>
            </p:cNvPr>
            <p:cNvSpPr/>
            <p:nvPr/>
          </p:nvSpPr>
          <p:spPr bwMode="auto">
            <a:xfrm>
              <a:off x="7005118" y="3568695"/>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48">
              <a:extLst>
                <a:ext uri="{FF2B5EF4-FFF2-40B4-BE49-F238E27FC236}">
                  <a16:creationId xmlns:a16="http://schemas.microsoft.com/office/drawing/2014/main" id="{9FA88FD4-C432-425C-BC44-B9ADF5F209D4}"/>
                </a:ext>
              </a:extLst>
            </p:cNvPr>
            <p:cNvSpPr/>
            <p:nvPr/>
          </p:nvSpPr>
          <p:spPr bwMode="auto">
            <a:xfrm>
              <a:off x="7090843" y="3568695"/>
              <a:ext cx="85725"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41">
            <a:extLst>
              <a:ext uri="{FF2B5EF4-FFF2-40B4-BE49-F238E27FC236}">
                <a16:creationId xmlns:a16="http://schemas.microsoft.com/office/drawing/2014/main" id="{457B384C-97A2-4D4C-8DA3-C3F32E547EEC}"/>
              </a:ext>
            </a:extLst>
          </p:cNvPr>
          <p:cNvGrpSpPr/>
          <p:nvPr/>
        </p:nvGrpSpPr>
        <p:grpSpPr>
          <a:xfrm>
            <a:off x="3219824" y="3224748"/>
            <a:ext cx="139289" cy="152044"/>
            <a:chOff x="6826111" y="3565183"/>
            <a:chExt cx="171450" cy="168275"/>
          </a:xfrm>
        </p:grpSpPr>
        <p:sp>
          <p:nvSpPr>
            <p:cNvPr id="62" name="Freeform 147">
              <a:extLst>
                <a:ext uri="{FF2B5EF4-FFF2-40B4-BE49-F238E27FC236}">
                  <a16:creationId xmlns:a16="http://schemas.microsoft.com/office/drawing/2014/main" id="{EF90DE75-AE54-47D6-B781-FB807741F1EC}"/>
                </a:ext>
              </a:extLst>
            </p:cNvPr>
            <p:cNvSpPr/>
            <p:nvPr/>
          </p:nvSpPr>
          <p:spPr bwMode="auto">
            <a:xfrm>
              <a:off x="6826111" y="3565183"/>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8">
              <a:extLst>
                <a:ext uri="{FF2B5EF4-FFF2-40B4-BE49-F238E27FC236}">
                  <a16:creationId xmlns:a16="http://schemas.microsoft.com/office/drawing/2014/main" id="{5479BFC4-684A-4162-85DE-5D8DA0AEBCD8}"/>
                </a:ext>
              </a:extLst>
            </p:cNvPr>
            <p:cNvSpPr/>
            <p:nvPr/>
          </p:nvSpPr>
          <p:spPr bwMode="auto">
            <a:xfrm>
              <a:off x="6911836" y="3565183"/>
              <a:ext cx="85725"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44">
            <a:extLst>
              <a:ext uri="{FF2B5EF4-FFF2-40B4-BE49-F238E27FC236}">
                <a16:creationId xmlns:a16="http://schemas.microsoft.com/office/drawing/2014/main" id="{DEBD90EF-859B-41FB-90B3-5A6DF7126C57}"/>
              </a:ext>
            </a:extLst>
          </p:cNvPr>
          <p:cNvGrpSpPr/>
          <p:nvPr/>
        </p:nvGrpSpPr>
        <p:grpSpPr>
          <a:xfrm>
            <a:off x="3795743" y="3207850"/>
            <a:ext cx="139289" cy="152044"/>
            <a:chOff x="7053775" y="3546481"/>
            <a:chExt cx="171449" cy="168275"/>
          </a:xfrm>
        </p:grpSpPr>
        <p:sp>
          <p:nvSpPr>
            <p:cNvPr id="60" name="Freeform 147">
              <a:extLst>
                <a:ext uri="{FF2B5EF4-FFF2-40B4-BE49-F238E27FC236}">
                  <a16:creationId xmlns:a16="http://schemas.microsoft.com/office/drawing/2014/main" id="{79C022CF-FB2A-46EE-902A-884DFAA41E23}"/>
                </a:ext>
              </a:extLst>
            </p:cNvPr>
            <p:cNvSpPr/>
            <p:nvPr/>
          </p:nvSpPr>
          <p:spPr bwMode="auto">
            <a:xfrm>
              <a:off x="7053775" y="3546481"/>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48">
              <a:extLst>
                <a:ext uri="{FF2B5EF4-FFF2-40B4-BE49-F238E27FC236}">
                  <a16:creationId xmlns:a16="http://schemas.microsoft.com/office/drawing/2014/main" id="{6F84225A-7822-4CDF-99E9-878BE47AA06D}"/>
                </a:ext>
              </a:extLst>
            </p:cNvPr>
            <p:cNvSpPr/>
            <p:nvPr/>
          </p:nvSpPr>
          <p:spPr bwMode="auto">
            <a:xfrm>
              <a:off x="7139499" y="3546481"/>
              <a:ext cx="85725"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47">
            <a:extLst>
              <a:ext uri="{FF2B5EF4-FFF2-40B4-BE49-F238E27FC236}">
                <a16:creationId xmlns:a16="http://schemas.microsoft.com/office/drawing/2014/main" id="{0D3EC6AD-1B0B-4B7C-9E9B-56C4F6A5C762}"/>
              </a:ext>
            </a:extLst>
          </p:cNvPr>
          <p:cNvGrpSpPr/>
          <p:nvPr/>
        </p:nvGrpSpPr>
        <p:grpSpPr>
          <a:xfrm>
            <a:off x="4245688" y="3232282"/>
            <a:ext cx="139289" cy="152044"/>
            <a:chOff x="6836550" y="3573521"/>
            <a:chExt cx="171450" cy="168275"/>
          </a:xfrm>
        </p:grpSpPr>
        <p:sp>
          <p:nvSpPr>
            <p:cNvPr id="58" name="Freeform 147">
              <a:extLst>
                <a:ext uri="{FF2B5EF4-FFF2-40B4-BE49-F238E27FC236}">
                  <a16:creationId xmlns:a16="http://schemas.microsoft.com/office/drawing/2014/main" id="{BE1503F4-0079-4C94-AC5C-41614A8F3DF3}"/>
                </a:ext>
              </a:extLst>
            </p:cNvPr>
            <p:cNvSpPr/>
            <p:nvPr/>
          </p:nvSpPr>
          <p:spPr bwMode="auto">
            <a:xfrm>
              <a:off x="6836550" y="3573521"/>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48">
              <a:extLst>
                <a:ext uri="{FF2B5EF4-FFF2-40B4-BE49-F238E27FC236}">
                  <a16:creationId xmlns:a16="http://schemas.microsoft.com/office/drawing/2014/main" id="{2F34B1E0-823E-4128-A96E-244F09CCCD8F}"/>
                </a:ext>
              </a:extLst>
            </p:cNvPr>
            <p:cNvSpPr/>
            <p:nvPr/>
          </p:nvSpPr>
          <p:spPr bwMode="auto">
            <a:xfrm>
              <a:off x="6922275" y="3573521"/>
              <a:ext cx="85725"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Rectangle 56">
            <a:extLst>
              <a:ext uri="{FF2B5EF4-FFF2-40B4-BE49-F238E27FC236}">
                <a16:creationId xmlns:a16="http://schemas.microsoft.com/office/drawing/2014/main" id="{35441E64-820E-49C0-B43A-24D6AB236326}"/>
              </a:ext>
            </a:extLst>
          </p:cNvPr>
          <p:cNvSpPr/>
          <p:nvPr/>
        </p:nvSpPr>
        <p:spPr>
          <a:xfrm>
            <a:off x="3415208" y="1826617"/>
            <a:ext cx="883350" cy="1175573"/>
          </a:xfrm>
          <a:prstGeom prst="rect">
            <a:avLst/>
          </a:prstGeom>
          <a:solidFill>
            <a:schemeClr val="accent6"/>
          </a:solidFill>
          <a:ln w="25400" cap="flat" cmpd="sng" algn="ctr">
            <a:solidFill>
              <a:schemeClr val="bg2"/>
            </a:solidFill>
            <a:prstDash val="solid"/>
          </a:ln>
          <a:effectLst/>
        </p:spPr>
        <p:txBody>
          <a:bodyPr lIns="36000" rIns="36000" rtlCol="0" anchor="t"/>
          <a:lstStyle/>
          <a:p>
            <a:pPr algn="ctr" defTabSz="457189">
              <a:defRPr/>
            </a:pPr>
            <a:r>
              <a:rPr 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2017</a:t>
            </a:r>
          </a:p>
          <a:p>
            <a:pPr algn="ctr" defTabSz="457189">
              <a:defRPr/>
            </a:pP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美国</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FDA</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加速批准布加替尼用于克唑替尼治疗后进展或耐药的</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ALK+NSCLC</a:t>
            </a:r>
          </a:p>
        </p:txBody>
      </p:sp>
      <p:sp>
        <p:nvSpPr>
          <p:cNvPr id="20" name="Rectangle 59">
            <a:extLst>
              <a:ext uri="{FF2B5EF4-FFF2-40B4-BE49-F238E27FC236}">
                <a16:creationId xmlns:a16="http://schemas.microsoft.com/office/drawing/2014/main" id="{6CDC6F84-89B3-455B-8A24-FDADEDF6E3B9}"/>
              </a:ext>
            </a:extLst>
          </p:cNvPr>
          <p:cNvSpPr/>
          <p:nvPr/>
        </p:nvSpPr>
        <p:spPr>
          <a:xfrm>
            <a:off x="2426878" y="1980669"/>
            <a:ext cx="932815" cy="1026381"/>
          </a:xfrm>
          <a:prstGeom prst="rect">
            <a:avLst/>
          </a:prstGeom>
          <a:solidFill>
            <a:schemeClr val="accent5">
              <a:lumMod val="20000"/>
              <a:lumOff val="80000"/>
            </a:schemeClr>
          </a:solidFill>
          <a:ln w="25400" cap="flat" cmpd="sng" algn="ctr">
            <a:solidFill>
              <a:schemeClr val="bg2"/>
            </a:solidFill>
            <a:prstDash val="solid"/>
          </a:ln>
          <a:effectLst/>
        </p:spPr>
        <p:txBody>
          <a:bodyPr lIns="36000" rIns="36000" rtlCol="0" anchor="t"/>
          <a:lstStyle/>
          <a:p>
            <a:pPr algn="ctr" defTabSz="457189">
              <a:defRPr/>
            </a:pPr>
            <a:r>
              <a:rPr lang="en-US" altLang="zh-CN" sz="135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2014</a:t>
            </a:r>
          </a:p>
          <a:p>
            <a:pPr algn="ctr" defTabSz="457189">
              <a:defRPr/>
            </a:pPr>
            <a:r>
              <a:rPr lang="zh-CN" altLang="en-US" sz="135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lang="zh-CN" altLang="en-US" sz="135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en-US" altLang="zh-CN" sz="1350" b="1" i="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zh-CN" altLang="en-US"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美国</a:t>
            </a:r>
            <a:r>
              <a:rPr lang="en-US" altLang="zh-CN"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FDA</a:t>
            </a:r>
            <a:r>
              <a:rPr lang="zh-CN" altLang="en-US"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批准塞瑞替尼用于克唑替尼治疗耐药的</a:t>
            </a:r>
            <a:r>
              <a:rPr lang="en-US" altLang="zh-CN"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ALK+ NSCLC</a:t>
            </a:r>
            <a:endParaRPr lang="en-GB" altLang="zh-CN"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Rectangle 95">
            <a:extLst>
              <a:ext uri="{FF2B5EF4-FFF2-40B4-BE49-F238E27FC236}">
                <a16:creationId xmlns:a16="http://schemas.microsoft.com/office/drawing/2014/main" id="{A105110A-72B9-47CB-9A08-4829412B3BB2}"/>
              </a:ext>
            </a:extLst>
          </p:cNvPr>
          <p:cNvSpPr/>
          <p:nvPr/>
        </p:nvSpPr>
        <p:spPr>
          <a:xfrm>
            <a:off x="767469" y="1980669"/>
            <a:ext cx="782132" cy="1024890"/>
          </a:xfrm>
          <a:prstGeom prst="rect">
            <a:avLst/>
          </a:prstGeom>
          <a:solidFill>
            <a:srgbClr val="FF0000"/>
          </a:solidFill>
          <a:ln w="25400" cap="flat" cmpd="sng" algn="ctr">
            <a:solidFill>
              <a:schemeClr val="bg1">
                <a:lumMod val="85000"/>
              </a:schemeClr>
            </a:solidFill>
            <a:prstDash val="solid"/>
          </a:ln>
          <a:effectLst/>
        </p:spPr>
        <p:txBody>
          <a:bodyPr rtlCol="0" anchor="ctr"/>
          <a:lstStyle/>
          <a:p>
            <a:pPr algn="ctr" defTabSz="457189">
              <a:defRPr/>
            </a:pPr>
            <a:r>
              <a:rPr lang="en-US" sz="15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2007</a:t>
            </a:r>
            <a:r>
              <a:rPr lang="en-US" sz="1500" b="1" kern="0" baseline="30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p>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在</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NSCLC</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中发现</a:t>
            </a:r>
            <a:r>
              <a:rPr 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EML4</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融合基因</a:t>
            </a:r>
            <a:endParaRPr 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22" name="Straight Connector 96">
            <a:extLst>
              <a:ext uri="{FF2B5EF4-FFF2-40B4-BE49-F238E27FC236}">
                <a16:creationId xmlns:a16="http://schemas.microsoft.com/office/drawing/2014/main" id="{A7ED14DC-4FC9-4BFB-918E-458C270FF674}"/>
              </a:ext>
            </a:extLst>
          </p:cNvPr>
          <p:cNvCxnSpPr/>
          <p:nvPr/>
        </p:nvCxnSpPr>
        <p:spPr>
          <a:xfrm>
            <a:off x="1354069" y="3012113"/>
            <a:ext cx="0" cy="335783"/>
          </a:xfrm>
          <a:prstGeom prst="line">
            <a:avLst/>
          </a:prstGeom>
          <a:noFill/>
          <a:ln w="19050" cap="flat" cmpd="sng" algn="ctr">
            <a:solidFill>
              <a:srgbClr val="F79646"/>
            </a:solidFill>
            <a:prstDash val="solid"/>
          </a:ln>
          <a:effectLst/>
        </p:spPr>
      </p:cxnSp>
      <p:grpSp>
        <p:nvGrpSpPr>
          <p:cNvPr id="23" name="Group 97">
            <a:extLst>
              <a:ext uri="{FF2B5EF4-FFF2-40B4-BE49-F238E27FC236}">
                <a16:creationId xmlns:a16="http://schemas.microsoft.com/office/drawing/2014/main" id="{0623FB42-F5DA-4C7E-9C29-F389ED7AF1F7}"/>
              </a:ext>
            </a:extLst>
          </p:cNvPr>
          <p:cNvGrpSpPr/>
          <p:nvPr/>
        </p:nvGrpSpPr>
        <p:grpSpPr>
          <a:xfrm>
            <a:off x="1284424" y="3227926"/>
            <a:ext cx="139289" cy="152044"/>
            <a:chOff x="7426325" y="3568700"/>
            <a:chExt cx="171450" cy="168275"/>
          </a:xfrm>
        </p:grpSpPr>
        <p:sp>
          <p:nvSpPr>
            <p:cNvPr id="56" name="Freeform 147">
              <a:extLst>
                <a:ext uri="{FF2B5EF4-FFF2-40B4-BE49-F238E27FC236}">
                  <a16:creationId xmlns:a16="http://schemas.microsoft.com/office/drawing/2014/main" id="{4C5359AD-9CA8-4653-AF52-7E2F639CFFB6}"/>
                </a:ext>
              </a:extLst>
            </p:cNvPr>
            <p:cNvSpPr/>
            <p:nvPr/>
          </p:nvSpPr>
          <p:spPr bwMode="auto">
            <a:xfrm>
              <a:off x="7426325" y="3568700"/>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48">
              <a:extLst>
                <a:ext uri="{FF2B5EF4-FFF2-40B4-BE49-F238E27FC236}">
                  <a16:creationId xmlns:a16="http://schemas.microsoft.com/office/drawing/2014/main" id="{EA4EB872-EA3C-4730-8E63-9190726DD23F}"/>
                </a:ext>
              </a:extLst>
            </p:cNvPr>
            <p:cNvSpPr/>
            <p:nvPr/>
          </p:nvSpPr>
          <p:spPr bwMode="auto">
            <a:xfrm>
              <a:off x="7512050" y="3568700"/>
              <a:ext cx="85725"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Rectangle 57">
            <a:extLst>
              <a:ext uri="{FF2B5EF4-FFF2-40B4-BE49-F238E27FC236}">
                <a16:creationId xmlns:a16="http://schemas.microsoft.com/office/drawing/2014/main" id="{07F38CC5-5488-426C-8FBB-1561EC0D1BAF}"/>
              </a:ext>
            </a:extLst>
          </p:cNvPr>
          <p:cNvSpPr/>
          <p:nvPr/>
        </p:nvSpPr>
        <p:spPr>
          <a:xfrm>
            <a:off x="3864449" y="3646195"/>
            <a:ext cx="927733" cy="1015256"/>
          </a:xfrm>
          <a:prstGeom prst="rect">
            <a:avLst/>
          </a:prstGeom>
          <a:solidFill>
            <a:schemeClr val="accent5">
              <a:lumMod val="20000"/>
              <a:lumOff val="80000"/>
            </a:schemeClr>
          </a:solidFill>
          <a:ln w="25400" cap="flat" cmpd="sng" algn="ctr">
            <a:solidFill>
              <a:schemeClr val="bg2"/>
            </a:solidFill>
            <a:prstDash val="solid"/>
          </a:ln>
          <a:effectLst/>
        </p:spPr>
        <p:txBody>
          <a:bodyPr rtlCol="0" anchor="t"/>
          <a:lstStyle/>
          <a:p>
            <a:pPr algn="ctr" defTabSz="457189">
              <a:defRPr/>
            </a:pPr>
            <a:r>
              <a:rPr 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2017</a:t>
            </a:r>
          </a:p>
          <a:p>
            <a:pPr algn="ctr" defTabSz="457189">
              <a:defRPr/>
            </a:pPr>
            <a:r>
              <a:rPr 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lang="zh-CN" alt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r>
              <a:rPr lang="en-US" sz="135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p>
            <a:pPr algn="ctr" defTabSz="457189">
              <a:defRPr/>
            </a:pPr>
            <a:r>
              <a:rPr lang="zh-CN" alt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美国</a:t>
            </a:r>
            <a:r>
              <a:rPr 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FDA</a:t>
            </a:r>
            <a:r>
              <a:rPr lang="zh-CN" alt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a:t>
            </a:r>
            <a:endParaRPr lang="en-US" altLang="zh-CN"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zh-CN" alt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塞瑞替尼用于</a:t>
            </a:r>
            <a:r>
              <a:rPr lang="en-US" altLang="zh-CN"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ALK+NSCLC</a:t>
            </a:r>
          </a:p>
          <a:p>
            <a:pPr algn="ctr" defTabSz="457189">
              <a:defRPr/>
            </a:pPr>
            <a:r>
              <a:rPr lang="zh-CN" alt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一线治疗</a:t>
            </a:r>
            <a:endParaRPr 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25" name="Straight Connector 105">
            <a:extLst>
              <a:ext uri="{FF2B5EF4-FFF2-40B4-BE49-F238E27FC236}">
                <a16:creationId xmlns:a16="http://schemas.microsoft.com/office/drawing/2014/main" id="{96FC8F37-9505-4780-AA13-75914E36E860}"/>
              </a:ext>
            </a:extLst>
          </p:cNvPr>
          <p:cNvCxnSpPr/>
          <p:nvPr/>
        </p:nvCxnSpPr>
        <p:spPr>
          <a:xfrm flipV="1">
            <a:off x="4919412" y="2915662"/>
            <a:ext cx="411" cy="387526"/>
          </a:xfrm>
          <a:prstGeom prst="line">
            <a:avLst/>
          </a:prstGeom>
          <a:noFill/>
          <a:ln w="19050" cap="flat" cmpd="sng" algn="ctr">
            <a:solidFill>
              <a:srgbClr val="F79646"/>
            </a:solidFill>
            <a:prstDash val="solid"/>
          </a:ln>
          <a:effectLst/>
        </p:spPr>
      </p:cxnSp>
      <p:grpSp>
        <p:nvGrpSpPr>
          <p:cNvPr id="26" name="Group 106">
            <a:extLst>
              <a:ext uri="{FF2B5EF4-FFF2-40B4-BE49-F238E27FC236}">
                <a16:creationId xmlns:a16="http://schemas.microsoft.com/office/drawing/2014/main" id="{B5068B1C-E63F-4E4B-BCF7-55270C1E075A}"/>
              </a:ext>
            </a:extLst>
          </p:cNvPr>
          <p:cNvGrpSpPr/>
          <p:nvPr/>
        </p:nvGrpSpPr>
        <p:grpSpPr>
          <a:xfrm>
            <a:off x="4850178" y="3231862"/>
            <a:ext cx="139289" cy="152044"/>
            <a:chOff x="6685895" y="3573057"/>
            <a:chExt cx="171450" cy="168275"/>
          </a:xfrm>
        </p:grpSpPr>
        <p:sp>
          <p:nvSpPr>
            <p:cNvPr id="54" name="Freeform 147">
              <a:extLst>
                <a:ext uri="{FF2B5EF4-FFF2-40B4-BE49-F238E27FC236}">
                  <a16:creationId xmlns:a16="http://schemas.microsoft.com/office/drawing/2014/main" id="{0D17D01C-7DA9-473D-96F5-3347F970B8AF}"/>
                </a:ext>
              </a:extLst>
            </p:cNvPr>
            <p:cNvSpPr/>
            <p:nvPr/>
          </p:nvSpPr>
          <p:spPr bwMode="auto">
            <a:xfrm>
              <a:off x="6685895" y="3573057"/>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48">
              <a:extLst>
                <a:ext uri="{FF2B5EF4-FFF2-40B4-BE49-F238E27FC236}">
                  <a16:creationId xmlns:a16="http://schemas.microsoft.com/office/drawing/2014/main" id="{A358BF65-7F4E-4871-AC9A-5241790E32ED}"/>
                </a:ext>
              </a:extLst>
            </p:cNvPr>
            <p:cNvSpPr/>
            <p:nvPr/>
          </p:nvSpPr>
          <p:spPr bwMode="auto">
            <a:xfrm>
              <a:off x="6771620" y="3573057"/>
              <a:ext cx="85725"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Rectangle 121">
            <a:extLst>
              <a:ext uri="{FF2B5EF4-FFF2-40B4-BE49-F238E27FC236}">
                <a16:creationId xmlns:a16="http://schemas.microsoft.com/office/drawing/2014/main" id="{6A0122C8-AF3C-434B-B335-F44419BF4ADE}"/>
              </a:ext>
            </a:extLst>
          </p:cNvPr>
          <p:cNvSpPr/>
          <p:nvPr/>
        </p:nvSpPr>
        <p:spPr>
          <a:xfrm>
            <a:off x="4404014" y="1969875"/>
            <a:ext cx="923149" cy="1030436"/>
          </a:xfrm>
          <a:prstGeom prst="rect">
            <a:avLst/>
          </a:prstGeom>
          <a:solidFill>
            <a:schemeClr val="accent4"/>
          </a:solidFill>
          <a:ln w="25400" cap="flat" cmpd="sng" algn="ctr">
            <a:solidFill>
              <a:schemeClr val="bg2"/>
            </a:solidFill>
            <a:prstDash val="solid"/>
          </a:ln>
          <a:effectLst/>
        </p:spPr>
        <p:txBody>
          <a:bodyPr rtlCol="0" anchor="t"/>
          <a:lstStyle/>
          <a:p>
            <a:pPr algn="ctr" defTabSz="457189">
              <a:defRPr/>
            </a:pPr>
            <a:r>
              <a:rPr 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2017</a:t>
            </a:r>
          </a:p>
          <a:p>
            <a:pPr algn="ctr" defTabSz="457189">
              <a:defRPr/>
            </a:pP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a:t>
            </a: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美国</a:t>
            </a:r>
            <a:r>
              <a:rPr 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FDA</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a:t>
            </a:r>
            <a:endPar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阿来替尼用于</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ALK+NSCLC</a:t>
            </a:r>
          </a:p>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一线治疗</a:t>
            </a:r>
            <a:endParaRPr 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8" name="Group 114">
            <a:extLst>
              <a:ext uri="{FF2B5EF4-FFF2-40B4-BE49-F238E27FC236}">
                <a16:creationId xmlns:a16="http://schemas.microsoft.com/office/drawing/2014/main" id="{4ED74ECB-400D-4090-A301-616E306AE0C6}"/>
              </a:ext>
            </a:extLst>
          </p:cNvPr>
          <p:cNvGrpSpPr/>
          <p:nvPr/>
        </p:nvGrpSpPr>
        <p:grpSpPr>
          <a:xfrm>
            <a:off x="6415455" y="3238390"/>
            <a:ext cx="139290" cy="152044"/>
            <a:chOff x="7089102" y="3580281"/>
            <a:chExt cx="171451" cy="168275"/>
          </a:xfrm>
        </p:grpSpPr>
        <p:sp>
          <p:nvSpPr>
            <p:cNvPr id="52" name="Freeform 147">
              <a:extLst>
                <a:ext uri="{FF2B5EF4-FFF2-40B4-BE49-F238E27FC236}">
                  <a16:creationId xmlns:a16="http://schemas.microsoft.com/office/drawing/2014/main" id="{6E757CAC-E706-4E99-9359-A5CDAC8D8702}"/>
                </a:ext>
              </a:extLst>
            </p:cNvPr>
            <p:cNvSpPr/>
            <p:nvPr/>
          </p:nvSpPr>
          <p:spPr bwMode="auto">
            <a:xfrm>
              <a:off x="7089102" y="3580281"/>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48">
              <a:extLst>
                <a:ext uri="{FF2B5EF4-FFF2-40B4-BE49-F238E27FC236}">
                  <a16:creationId xmlns:a16="http://schemas.microsoft.com/office/drawing/2014/main" id="{0C5CADD5-D3B6-4C47-B481-2E2FE2912CD6}"/>
                </a:ext>
              </a:extLst>
            </p:cNvPr>
            <p:cNvSpPr/>
            <p:nvPr/>
          </p:nvSpPr>
          <p:spPr bwMode="auto">
            <a:xfrm>
              <a:off x="7174828" y="3580281"/>
              <a:ext cx="85725"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9" name="Straight Connector 117">
            <a:extLst>
              <a:ext uri="{FF2B5EF4-FFF2-40B4-BE49-F238E27FC236}">
                <a16:creationId xmlns:a16="http://schemas.microsoft.com/office/drawing/2014/main" id="{E73E9099-161B-451C-937F-56CB8FCE9D04}"/>
              </a:ext>
            </a:extLst>
          </p:cNvPr>
          <p:cNvCxnSpPr/>
          <p:nvPr/>
        </p:nvCxnSpPr>
        <p:spPr>
          <a:xfrm flipV="1">
            <a:off x="6484895" y="3389713"/>
            <a:ext cx="411" cy="387526"/>
          </a:xfrm>
          <a:prstGeom prst="line">
            <a:avLst/>
          </a:prstGeom>
          <a:noFill/>
          <a:ln w="19050" cap="flat" cmpd="sng" algn="ctr">
            <a:solidFill>
              <a:srgbClr val="F79646"/>
            </a:solidFill>
            <a:prstDash val="solid"/>
          </a:ln>
          <a:effectLst/>
        </p:spPr>
      </p:cxnSp>
      <p:sp>
        <p:nvSpPr>
          <p:cNvPr id="30" name="Rectangle 121">
            <a:extLst>
              <a:ext uri="{FF2B5EF4-FFF2-40B4-BE49-F238E27FC236}">
                <a16:creationId xmlns:a16="http://schemas.microsoft.com/office/drawing/2014/main" id="{41CBC1E5-9B99-4EAB-ADA4-76006CE6912E}"/>
              </a:ext>
            </a:extLst>
          </p:cNvPr>
          <p:cNvSpPr/>
          <p:nvPr/>
        </p:nvSpPr>
        <p:spPr>
          <a:xfrm>
            <a:off x="5959351" y="3650718"/>
            <a:ext cx="1126325" cy="1231589"/>
          </a:xfrm>
          <a:prstGeom prst="rect">
            <a:avLst/>
          </a:prstGeom>
          <a:solidFill>
            <a:srgbClr val="7030A0"/>
          </a:solidFill>
          <a:ln w="25400" cap="flat" cmpd="sng" algn="ctr">
            <a:solidFill>
              <a:schemeClr val="bg2"/>
            </a:solidFill>
            <a:prstDash val="solid"/>
          </a:ln>
          <a:effectLst/>
        </p:spPr>
        <p:txBody>
          <a:bodyPr lIns="36000" rIns="36000" rtlCol="0" anchor="t"/>
          <a:lstStyle/>
          <a:p>
            <a:pPr algn="ctr" defTabSz="457189">
              <a:defRPr/>
            </a:pPr>
            <a:r>
              <a:rPr lang="en-US" altLang="zh-CN" sz="135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2018</a:t>
            </a:r>
          </a:p>
          <a:p>
            <a:pPr algn="ctr" defTabSz="457189">
              <a:defRPr/>
            </a:pPr>
            <a:r>
              <a:rPr lang="zh-CN" altLang="en-US" sz="135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a:t>
            </a:r>
            <a:r>
              <a:rPr lang="zh-CN" altLang="en-US" sz="135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en-US" altLang="zh-CN" sz="135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zh-CN" altLang="en-US"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美国</a:t>
            </a:r>
            <a:r>
              <a:rPr lang="en-US" altLang="zh-CN"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FDA</a:t>
            </a:r>
            <a:r>
              <a:rPr lang="zh-CN" altLang="en-US"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批准劳拉替尼用于克唑替尼治疗进展后或至少一种</a:t>
            </a:r>
            <a:r>
              <a:rPr lang="en-US" altLang="zh-CN"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 TKI</a:t>
            </a:r>
            <a:r>
              <a:rPr lang="zh-CN" altLang="en-US"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治疗进展后的</a:t>
            </a:r>
            <a:r>
              <a:rPr lang="en-US" altLang="zh-CN"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ALK+NSCLC</a:t>
            </a:r>
          </a:p>
          <a:p>
            <a:pPr algn="ctr" defTabSz="457189">
              <a:defRPr/>
            </a:pPr>
            <a:endParaRPr lang="en-US"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Rectangle 56">
            <a:extLst>
              <a:ext uri="{FF2B5EF4-FFF2-40B4-BE49-F238E27FC236}">
                <a16:creationId xmlns:a16="http://schemas.microsoft.com/office/drawing/2014/main" id="{78C92244-3205-4F84-A67E-F07A2E06DEFA}"/>
              </a:ext>
            </a:extLst>
          </p:cNvPr>
          <p:cNvSpPr/>
          <p:nvPr/>
        </p:nvSpPr>
        <p:spPr>
          <a:xfrm>
            <a:off x="2878334" y="3644677"/>
            <a:ext cx="791955" cy="1135016"/>
          </a:xfrm>
          <a:prstGeom prst="rect">
            <a:avLst/>
          </a:prstGeom>
          <a:solidFill>
            <a:schemeClr val="accent4"/>
          </a:solidFill>
          <a:ln w="25400" cap="flat" cmpd="sng" algn="ctr">
            <a:solidFill>
              <a:schemeClr val="bg2"/>
            </a:solidFill>
            <a:prstDash val="solid"/>
          </a:ln>
          <a:effectLst/>
        </p:spPr>
        <p:txBody>
          <a:bodyPr lIns="36000" rIns="36000" rtlCol="0" anchor="t"/>
          <a:lstStyle/>
          <a:p>
            <a:pPr algn="ctr" defTabSz="457189">
              <a:defRPr/>
            </a:pPr>
            <a:r>
              <a:rPr 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2015</a:t>
            </a:r>
          </a:p>
          <a:p>
            <a:pPr algn="ctr" defTabSz="457189">
              <a:defRPr/>
            </a:pP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a:t>
            </a: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美国</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FDA</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批准阿来替尼用于克唑替尼治疗进展或耐药的</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ALK+NSCLC</a:t>
            </a:r>
          </a:p>
        </p:txBody>
      </p:sp>
      <p:sp>
        <p:nvSpPr>
          <p:cNvPr id="32" name="Rectangle 4">
            <a:extLst>
              <a:ext uri="{FF2B5EF4-FFF2-40B4-BE49-F238E27FC236}">
                <a16:creationId xmlns:a16="http://schemas.microsoft.com/office/drawing/2014/main" id="{1BA70210-32DB-4830-B61B-D176546821E4}"/>
              </a:ext>
            </a:extLst>
          </p:cNvPr>
          <p:cNvSpPr/>
          <p:nvPr/>
        </p:nvSpPr>
        <p:spPr>
          <a:xfrm>
            <a:off x="696786" y="4146882"/>
            <a:ext cx="675005" cy="163831"/>
          </a:xfrm>
          <a:prstGeom prst="rect">
            <a:avLst/>
          </a:prstGeom>
          <a:solidFill>
            <a:srgbClr val="00B0F0"/>
          </a:solidFill>
          <a:ln w="25400" cap="flat" cmpd="sng" algn="ctr">
            <a:noFill/>
            <a:prstDash val="solid"/>
          </a:ln>
          <a:effectLst/>
        </p:spPr>
        <p:txBody>
          <a:bodyPr rtlCol="0" anchor="ctr"/>
          <a:lstStyle/>
          <a:p>
            <a:pPr algn="ctr" defTabSz="1365216">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克唑替尼</a:t>
            </a:r>
            <a:endParaRPr lang="en-US" sz="900" b="1" i="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Rectangle 59">
            <a:extLst>
              <a:ext uri="{FF2B5EF4-FFF2-40B4-BE49-F238E27FC236}">
                <a16:creationId xmlns:a16="http://schemas.microsoft.com/office/drawing/2014/main" id="{95E17444-E6CC-421F-A1F5-B93225FD4994}"/>
              </a:ext>
            </a:extLst>
          </p:cNvPr>
          <p:cNvSpPr/>
          <p:nvPr/>
        </p:nvSpPr>
        <p:spPr>
          <a:xfrm>
            <a:off x="694186" y="4311932"/>
            <a:ext cx="675005" cy="163831"/>
          </a:xfrm>
          <a:prstGeom prst="rect">
            <a:avLst/>
          </a:prstGeom>
          <a:solidFill>
            <a:schemeClr val="accent5">
              <a:lumMod val="20000"/>
              <a:lumOff val="80000"/>
            </a:schemeClr>
          </a:solidFill>
          <a:ln w="25400" cap="flat" cmpd="sng" algn="ctr">
            <a:noFill/>
            <a:prstDash val="solid"/>
          </a:ln>
          <a:effectLst/>
        </p:spPr>
        <p:txBody>
          <a:bodyPr lIns="36000" rIns="36000" rtlCol="0" anchor="ctr"/>
          <a:lstStyle/>
          <a:p>
            <a:pPr algn="ctr" defTabSz="457189">
              <a:defRPr/>
            </a:pPr>
            <a:r>
              <a:rPr lang="zh-CN" altLang="en-US"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塞瑞替尼</a:t>
            </a:r>
            <a:endParaRPr lang="en-GB" altLang="zh-CN"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Rectangle 113">
            <a:extLst>
              <a:ext uri="{FF2B5EF4-FFF2-40B4-BE49-F238E27FC236}">
                <a16:creationId xmlns:a16="http://schemas.microsoft.com/office/drawing/2014/main" id="{7466262B-2060-45A6-A7B1-27D647AC838A}"/>
              </a:ext>
            </a:extLst>
          </p:cNvPr>
          <p:cNvSpPr/>
          <p:nvPr/>
        </p:nvSpPr>
        <p:spPr>
          <a:xfrm>
            <a:off x="6565388" y="1947449"/>
            <a:ext cx="931043" cy="1063883"/>
          </a:xfrm>
          <a:prstGeom prst="rect">
            <a:avLst/>
          </a:prstGeom>
          <a:solidFill>
            <a:schemeClr val="accent6"/>
          </a:solidFill>
          <a:ln w="25400" cap="flat" cmpd="sng" algn="ctr">
            <a:solidFill>
              <a:schemeClr val="bg2"/>
            </a:solidFill>
            <a:prstDash val="solid"/>
          </a:ln>
          <a:effectLst/>
        </p:spPr>
        <p:txBody>
          <a:bodyPr lIns="36000" rIns="36000" rtlCol="0" anchor="t"/>
          <a:lstStyle/>
          <a:p>
            <a:pPr algn="ctr" defTabSz="457189">
              <a:defRPr/>
            </a:pP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2020</a:t>
            </a:r>
          </a:p>
          <a:p>
            <a:pPr algn="ctr" defTabSz="457189">
              <a:defRPr/>
            </a:pP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美国</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FDA</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a:t>
            </a:r>
            <a:endPar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布加替尼用于</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ALK+NSCLC</a:t>
            </a:r>
          </a:p>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一线治疗</a:t>
            </a:r>
            <a:endParaRPr 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Rectangle 4">
            <a:extLst>
              <a:ext uri="{FF2B5EF4-FFF2-40B4-BE49-F238E27FC236}">
                <a16:creationId xmlns:a16="http://schemas.microsoft.com/office/drawing/2014/main" id="{4F4BE227-5B0E-47DC-B3AB-E4CE502C238F}"/>
              </a:ext>
            </a:extLst>
          </p:cNvPr>
          <p:cNvSpPr/>
          <p:nvPr/>
        </p:nvSpPr>
        <p:spPr>
          <a:xfrm>
            <a:off x="2006206" y="3649784"/>
            <a:ext cx="797376" cy="735903"/>
          </a:xfrm>
          <a:prstGeom prst="rect">
            <a:avLst/>
          </a:prstGeom>
          <a:solidFill>
            <a:srgbClr val="00B0F0"/>
          </a:solidFill>
          <a:ln w="25400" cap="flat" cmpd="sng" algn="ctr">
            <a:solidFill>
              <a:schemeClr val="bg2"/>
            </a:solidFill>
            <a:prstDash val="solid"/>
          </a:ln>
          <a:effectLst/>
        </p:spPr>
        <p:txBody>
          <a:bodyPr rtlCol="0" anchor="t"/>
          <a:lstStyle/>
          <a:p>
            <a:pPr algn="ctr" defTabSz="1365216">
              <a:defRPr/>
            </a:pPr>
            <a:r>
              <a:rPr 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2013</a:t>
            </a:r>
          </a:p>
          <a:p>
            <a:pPr algn="ctr" defTabSz="1365216">
              <a:defRPr/>
            </a:pP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1365216">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克唑替尼在中国获批</a:t>
            </a:r>
            <a:endParaRPr lang="en-US" sz="900" b="1" i="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36" name="Picture 2">
            <a:extLst>
              <a:ext uri="{FF2B5EF4-FFF2-40B4-BE49-F238E27FC236}">
                <a16:creationId xmlns:a16="http://schemas.microsoft.com/office/drawing/2014/main" id="{E838B9A6-D786-41FA-8747-13F86EAA1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264" y="1529647"/>
            <a:ext cx="438861" cy="26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 name="Straight Connector 24">
            <a:extLst>
              <a:ext uri="{FF2B5EF4-FFF2-40B4-BE49-F238E27FC236}">
                <a16:creationId xmlns:a16="http://schemas.microsoft.com/office/drawing/2014/main" id="{4C1EDF48-1DBA-4613-8A7F-F120FF88B928}"/>
              </a:ext>
            </a:extLst>
          </p:cNvPr>
          <p:cNvCxnSpPr>
            <a:cxnSpLocks/>
          </p:cNvCxnSpPr>
          <p:nvPr/>
        </p:nvCxnSpPr>
        <p:spPr>
          <a:xfrm flipH="1" flipV="1">
            <a:off x="2424415" y="3304495"/>
            <a:ext cx="5608" cy="337345"/>
          </a:xfrm>
          <a:prstGeom prst="line">
            <a:avLst/>
          </a:prstGeom>
          <a:noFill/>
          <a:ln w="19050" cap="flat" cmpd="sng" algn="ctr">
            <a:solidFill>
              <a:srgbClr val="F79646"/>
            </a:solidFill>
            <a:prstDash val="solid"/>
          </a:ln>
          <a:effectLst/>
        </p:spPr>
      </p:cxnSp>
      <p:grpSp>
        <p:nvGrpSpPr>
          <p:cNvPr id="38" name="Group 41">
            <a:extLst>
              <a:ext uri="{FF2B5EF4-FFF2-40B4-BE49-F238E27FC236}">
                <a16:creationId xmlns:a16="http://schemas.microsoft.com/office/drawing/2014/main" id="{61E93DB2-85EE-4698-923E-3DC3624894E3}"/>
              </a:ext>
            </a:extLst>
          </p:cNvPr>
          <p:cNvGrpSpPr/>
          <p:nvPr/>
        </p:nvGrpSpPr>
        <p:grpSpPr>
          <a:xfrm>
            <a:off x="2354768" y="3229154"/>
            <a:ext cx="139289" cy="152044"/>
            <a:chOff x="6805095" y="3570059"/>
            <a:chExt cx="171450" cy="168275"/>
          </a:xfrm>
        </p:grpSpPr>
        <p:sp>
          <p:nvSpPr>
            <p:cNvPr id="50" name="Freeform 147">
              <a:extLst>
                <a:ext uri="{FF2B5EF4-FFF2-40B4-BE49-F238E27FC236}">
                  <a16:creationId xmlns:a16="http://schemas.microsoft.com/office/drawing/2014/main" id="{5A446171-FC5D-459E-BE6A-92596770B0A2}"/>
                </a:ext>
              </a:extLst>
            </p:cNvPr>
            <p:cNvSpPr/>
            <p:nvPr/>
          </p:nvSpPr>
          <p:spPr bwMode="auto">
            <a:xfrm>
              <a:off x="6805095" y="3570059"/>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48">
              <a:extLst>
                <a:ext uri="{FF2B5EF4-FFF2-40B4-BE49-F238E27FC236}">
                  <a16:creationId xmlns:a16="http://schemas.microsoft.com/office/drawing/2014/main" id="{790CF624-9115-45FF-9ADD-0A17B183F029}"/>
                </a:ext>
              </a:extLst>
            </p:cNvPr>
            <p:cNvSpPr/>
            <p:nvPr/>
          </p:nvSpPr>
          <p:spPr bwMode="auto">
            <a:xfrm>
              <a:off x="6890820" y="3570059"/>
              <a:ext cx="85725"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39" name="Picture 2">
            <a:extLst>
              <a:ext uri="{FF2B5EF4-FFF2-40B4-BE49-F238E27FC236}">
                <a16:creationId xmlns:a16="http://schemas.microsoft.com/office/drawing/2014/main" id="{F775B053-23FB-4572-9D35-3B3AA0DBF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11" y="4795361"/>
            <a:ext cx="438861" cy="26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a:extLst>
              <a:ext uri="{FF2B5EF4-FFF2-40B4-BE49-F238E27FC236}">
                <a16:creationId xmlns:a16="http://schemas.microsoft.com/office/drawing/2014/main" id="{9D602664-F805-4215-8450-98822B643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884" y="4674825"/>
            <a:ext cx="438861" cy="26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1" name="Straight Connector 25">
            <a:extLst>
              <a:ext uri="{FF2B5EF4-FFF2-40B4-BE49-F238E27FC236}">
                <a16:creationId xmlns:a16="http://schemas.microsoft.com/office/drawing/2014/main" id="{AB220779-2237-48A4-A718-C373579F5240}"/>
              </a:ext>
            </a:extLst>
          </p:cNvPr>
          <p:cNvCxnSpPr/>
          <p:nvPr/>
        </p:nvCxnSpPr>
        <p:spPr>
          <a:xfrm flipV="1">
            <a:off x="5926456" y="2860299"/>
            <a:ext cx="0" cy="473649"/>
          </a:xfrm>
          <a:prstGeom prst="line">
            <a:avLst/>
          </a:prstGeom>
          <a:noFill/>
          <a:ln w="19050" cap="flat" cmpd="sng" algn="ctr">
            <a:solidFill>
              <a:srgbClr val="F79646"/>
            </a:solidFill>
            <a:prstDash val="solid"/>
          </a:ln>
          <a:effectLst/>
        </p:spPr>
      </p:cxnSp>
      <p:grpSp>
        <p:nvGrpSpPr>
          <p:cNvPr id="42" name="Group 44">
            <a:extLst>
              <a:ext uri="{FF2B5EF4-FFF2-40B4-BE49-F238E27FC236}">
                <a16:creationId xmlns:a16="http://schemas.microsoft.com/office/drawing/2014/main" id="{EB2C765E-54AD-414B-9294-1C4A42D6134C}"/>
              </a:ext>
            </a:extLst>
          </p:cNvPr>
          <p:cNvGrpSpPr/>
          <p:nvPr/>
        </p:nvGrpSpPr>
        <p:grpSpPr>
          <a:xfrm>
            <a:off x="5856799" y="3225847"/>
            <a:ext cx="139297" cy="152047"/>
            <a:chOff x="6626798" y="3566386"/>
            <a:chExt cx="171459" cy="168277"/>
          </a:xfrm>
        </p:grpSpPr>
        <p:sp>
          <p:nvSpPr>
            <p:cNvPr id="48" name="Freeform 147">
              <a:extLst>
                <a:ext uri="{FF2B5EF4-FFF2-40B4-BE49-F238E27FC236}">
                  <a16:creationId xmlns:a16="http://schemas.microsoft.com/office/drawing/2014/main" id="{AA40CE80-CDD2-43AF-B3F9-88304D0A3032}"/>
                </a:ext>
              </a:extLst>
            </p:cNvPr>
            <p:cNvSpPr/>
            <p:nvPr/>
          </p:nvSpPr>
          <p:spPr bwMode="auto">
            <a:xfrm>
              <a:off x="6626798" y="3566388"/>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48">
              <a:extLst>
                <a:ext uri="{FF2B5EF4-FFF2-40B4-BE49-F238E27FC236}">
                  <a16:creationId xmlns:a16="http://schemas.microsoft.com/office/drawing/2014/main" id="{E3F44D7C-BDBF-4060-9B56-ADE67482BB27}"/>
                </a:ext>
              </a:extLst>
            </p:cNvPr>
            <p:cNvSpPr/>
            <p:nvPr/>
          </p:nvSpPr>
          <p:spPr bwMode="auto">
            <a:xfrm>
              <a:off x="6712532" y="3566386"/>
              <a:ext cx="85725"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Rectangle 56">
            <a:extLst>
              <a:ext uri="{FF2B5EF4-FFF2-40B4-BE49-F238E27FC236}">
                <a16:creationId xmlns:a16="http://schemas.microsoft.com/office/drawing/2014/main" id="{7F7522DF-9774-4BEA-9332-83702945AEE0}"/>
              </a:ext>
            </a:extLst>
          </p:cNvPr>
          <p:cNvSpPr/>
          <p:nvPr/>
        </p:nvSpPr>
        <p:spPr>
          <a:xfrm>
            <a:off x="5413982" y="1953495"/>
            <a:ext cx="980440" cy="1046814"/>
          </a:xfrm>
          <a:prstGeom prst="rect">
            <a:avLst/>
          </a:prstGeom>
          <a:solidFill>
            <a:schemeClr val="accent4"/>
          </a:solidFill>
          <a:ln w="25400" cap="flat" cmpd="sng" algn="ctr">
            <a:solidFill>
              <a:schemeClr val="bg2"/>
            </a:solidFill>
            <a:prstDash val="solid"/>
          </a:ln>
          <a:effectLst/>
        </p:spPr>
        <p:txBody>
          <a:bodyPr lIns="36000" rIns="36000" rtlCol="0" anchor="t"/>
          <a:lstStyle/>
          <a:p>
            <a:pPr algn="ctr" defTabSz="457189">
              <a:defRPr/>
            </a:pP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2018</a:t>
            </a:r>
          </a:p>
          <a:p>
            <a:pPr algn="ctr" defTabSz="457189">
              <a:defRPr/>
            </a:pP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a:t>
            </a: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en-US" altLang="zh-CN" sz="1350" b="1" i="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阿来替尼在中国获批用于</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局部晚期或转移性</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NSCLC</a:t>
            </a:r>
          </a:p>
          <a:p>
            <a:pPr algn="ctr" defTabSz="457189">
              <a:defRPr/>
            </a:pPr>
            <a:endParaRPr lang="en-US" altLang="zh-CN" sz="900" b="1"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4" name="Rectangle 121">
            <a:extLst>
              <a:ext uri="{FF2B5EF4-FFF2-40B4-BE49-F238E27FC236}">
                <a16:creationId xmlns:a16="http://schemas.microsoft.com/office/drawing/2014/main" id="{79215CD7-E2F8-41D8-9BDB-572FADE40B99}"/>
              </a:ext>
            </a:extLst>
          </p:cNvPr>
          <p:cNvSpPr/>
          <p:nvPr/>
        </p:nvSpPr>
        <p:spPr>
          <a:xfrm>
            <a:off x="7150582" y="3641869"/>
            <a:ext cx="1154036" cy="932070"/>
          </a:xfrm>
          <a:prstGeom prst="rect">
            <a:avLst/>
          </a:prstGeom>
          <a:solidFill>
            <a:schemeClr val="accent5">
              <a:lumMod val="20000"/>
              <a:lumOff val="80000"/>
            </a:schemeClr>
          </a:solidFill>
          <a:ln w="25400" cap="flat" cmpd="sng" algn="ctr">
            <a:solidFill>
              <a:schemeClr val="bg2"/>
            </a:solidFill>
            <a:prstDash val="solid"/>
          </a:ln>
          <a:effectLst/>
        </p:spPr>
        <p:txBody>
          <a:bodyPr lIns="36000" rIns="36000" rtlCol="0" anchor="t"/>
          <a:lstStyle/>
          <a:p>
            <a:pPr algn="ctr" defTabSz="457189">
              <a:defRPr/>
            </a:pPr>
            <a:r>
              <a:rPr lang="en-US" altLang="zh-CN" sz="135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2020 </a:t>
            </a:r>
          </a:p>
          <a:p>
            <a:pPr algn="ctr" defTabSz="457189">
              <a:defRPr/>
            </a:pPr>
            <a:r>
              <a:rPr lang="en-US" altLang="zh-CN" sz="135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lang="zh-CN" altLang="en-US" sz="135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r>
              <a:rPr lang="en-US" altLang="zh-CN" sz="135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sz="1350" b="1" i="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en-US" altLang="zh-CN"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NMPA</a:t>
            </a:r>
            <a:r>
              <a:rPr lang="zh-CN" altLang="en-US"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批准塞瑞替尼用于</a:t>
            </a:r>
            <a:r>
              <a:rPr lang="en-US" altLang="zh-CN"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ALK+NSCLC</a:t>
            </a:r>
          </a:p>
          <a:p>
            <a:pPr algn="ctr" defTabSz="457189">
              <a:defRPr/>
            </a:pPr>
            <a:r>
              <a:rPr lang="zh-CN" altLang="en-US"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一线治疗</a:t>
            </a:r>
            <a:endParaRPr lang="en-US" altLang="zh-CN"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endParaRPr lang="zh-CN" altLang="en-US"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45" name="Group 44">
            <a:extLst>
              <a:ext uri="{FF2B5EF4-FFF2-40B4-BE49-F238E27FC236}">
                <a16:creationId xmlns:a16="http://schemas.microsoft.com/office/drawing/2014/main" id="{8E1C357C-183E-4F4C-9F16-94A177C0FEA4}"/>
              </a:ext>
            </a:extLst>
          </p:cNvPr>
          <p:cNvGrpSpPr/>
          <p:nvPr/>
        </p:nvGrpSpPr>
        <p:grpSpPr>
          <a:xfrm>
            <a:off x="7608848" y="3246373"/>
            <a:ext cx="139289" cy="152044"/>
            <a:chOff x="5648810" y="3599870"/>
            <a:chExt cx="171450" cy="168275"/>
          </a:xfrm>
        </p:grpSpPr>
        <p:sp>
          <p:nvSpPr>
            <p:cNvPr id="46" name="Freeform 147">
              <a:extLst>
                <a:ext uri="{FF2B5EF4-FFF2-40B4-BE49-F238E27FC236}">
                  <a16:creationId xmlns:a16="http://schemas.microsoft.com/office/drawing/2014/main" id="{2940D8E5-9600-4980-80B5-86CCA8E06AD0}"/>
                </a:ext>
              </a:extLst>
            </p:cNvPr>
            <p:cNvSpPr/>
            <p:nvPr/>
          </p:nvSpPr>
          <p:spPr bwMode="auto">
            <a:xfrm>
              <a:off x="5648810" y="3599870"/>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48">
              <a:extLst>
                <a:ext uri="{FF2B5EF4-FFF2-40B4-BE49-F238E27FC236}">
                  <a16:creationId xmlns:a16="http://schemas.microsoft.com/office/drawing/2014/main" id="{1485084B-5DC8-43B4-935C-333356B7BAD5}"/>
                </a:ext>
              </a:extLst>
            </p:cNvPr>
            <p:cNvSpPr/>
            <p:nvPr/>
          </p:nvSpPr>
          <p:spPr bwMode="auto">
            <a:xfrm>
              <a:off x="5734535" y="3599870"/>
              <a:ext cx="85725"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8" name="文本框 67">
            <a:extLst>
              <a:ext uri="{FF2B5EF4-FFF2-40B4-BE49-F238E27FC236}">
                <a16:creationId xmlns:a16="http://schemas.microsoft.com/office/drawing/2014/main" id="{8B412000-F040-48B9-8B65-12AFEEE3B48E}"/>
              </a:ext>
            </a:extLst>
          </p:cNvPr>
          <p:cNvSpPr txBox="1"/>
          <p:nvPr/>
        </p:nvSpPr>
        <p:spPr>
          <a:xfrm>
            <a:off x="8860448" y="5961782"/>
            <a:ext cx="3230560" cy="253916"/>
          </a:xfrm>
          <a:prstGeom prst="rect">
            <a:avLst/>
          </a:prstGeom>
          <a:noFill/>
        </p:spPr>
        <p:txBody>
          <a:bodyPr wrap="square">
            <a:spAutoFit/>
          </a:bodyPr>
          <a:lstStyle/>
          <a:p>
            <a:pPr algn="r"/>
            <a:r>
              <a:rPr lang="en-US" altLang="zh-CN" sz="1000" spc="-5" dirty="0">
                <a:latin typeface="Arial" panose="020B0604020202020204" pitchFamily="34" charset="0"/>
                <a:ea typeface="微软雅黑" panose="020B0503020204020204" pitchFamily="34" charset="-122"/>
                <a:sym typeface="Arial" panose="020B0604020202020204" pitchFamily="34" charset="0"/>
              </a:rPr>
              <a:t>1.</a:t>
            </a:r>
            <a:r>
              <a:rPr lang="da-DK" altLang="zh-CN" sz="1000" spc="-5" dirty="0">
                <a:latin typeface="Arial" panose="020B0604020202020204" pitchFamily="34" charset="0"/>
                <a:ea typeface="微软雅黑" panose="020B0503020204020204" pitchFamily="34" charset="-122"/>
                <a:sym typeface="Arial" panose="020B0604020202020204" pitchFamily="34" charset="0"/>
              </a:rPr>
              <a:t> Soda M,et al.Nature,2007,448(7153):561-6. </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69" name="Straight Connector 96">
            <a:extLst>
              <a:ext uri="{FF2B5EF4-FFF2-40B4-BE49-F238E27FC236}">
                <a16:creationId xmlns:a16="http://schemas.microsoft.com/office/drawing/2014/main" id="{4DAD270F-F20B-4AC5-98CF-513F0CD3DC8C}"/>
              </a:ext>
            </a:extLst>
          </p:cNvPr>
          <p:cNvCxnSpPr/>
          <p:nvPr/>
        </p:nvCxnSpPr>
        <p:spPr>
          <a:xfrm>
            <a:off x="1987625" y="3022179"/>
            <a:ext cx="0" cy="335783"/>
          </a:xfrm>
          <a:prstGeom prst="line">
            <a:avLst/>
          </a:prstGeom>
          <a:noFill/>
          <a:ln w="19050" cap="flat" cmpd="sng" algn="ctr">
            <a:solidFill>
              <a:srgbClr val="F79646"/>
            </a:solidFill>
            <a:prstDash val="solid"/>
          </a:ln>
          <a:effectLst/>
        </p:spPr>
      </p:cxnSp>
      <p:pic>
        <p:nvPicPr>
          <p:cNvPr id="70" name="Picture 2" descr="See the source image">
            <a:extLst>
              <a:ext uri="{FF2B5EF4-FFF2-40B4-BE49-F238E27FC236}">
                <a16:creationId xmlns:a16="http://schemas.microsoft.com/office/drawing/2014/main" id="{B92C2F45-B1CF-42F6-AE53-B9A6D7A0CB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9620" y="4396278"/>
            <a:ext cx="457600" cy="30506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a:extLst>
              <a:ext uri="{FF2B5EF4-FFF2-40B4-BE49-F238E27FC236}">
                <a16:creationId xmlns:a16="http://schemas.microsoft.com/office/drawing/2014/main" id="{44D8D26A-D105-4CA1-B48E-8073BAF12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067" y="1695348"/>
            <a:ext cx="438861" cy="26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2">
            <a:extLst>
              <a:ext uri="{FF2B5EF4-FFF2-40B4-BE49-F238E27FC236}">
                <a16:creationId xmlns:a16="http://schemas.microsoft.com/office/drawing/2014/main" id="{495F537F-6B5D-42F6-B66C-9370227BA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201" y="1565739"/>
            <a:ext cx="438861" cy="26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59">
            <a:extLst>
              <a:ext uri="{FF2B5EF4-FFF2-40B4-BE49-F238E27FC236}">
                <a16:creationId xmlns:a16="http://schemas.microsoft.com/office/drawing/2014/main" id="{0DC34639-6029-4176-BAD5-8B692D7C24B2}"/>
              </a:ext>
            </a:extLst>
          </p:cNvPr>
          <p:cNvSpPr/>
          <p:nvPr/>
        </p:nvSpPr>
        <p:spPr>
          <a:xfrm>
            <a:off x="696786" y="4467220"/>
            <a:ext cx="675005" cy="163831"/>
          </a:xfrm>
          <a:prstGeom prst="rect">
            <a:avLst/>
          </a:prstGeom>
          <a:solidFill>
            <a:schemeClr val="accent4"/>
          </a:solidFill>
          <a:ln w="25400" cap="flat" cmpd="sng" algn="ctr">
            <a:noFill/>
            <a:prstDash val="solid"/>
          </a:ln>
          <a:effectLst/>
        </p:spPr>
        <p:txBody>
          <a:bodyPr lIns="36000" rIns="36000" rtlCol="0" anchor="ctr"/>
          <a:lstStyle/>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阿来替尼</a:t>
            </a:r>
            <a:endParaRPr lang="en-GB"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4" name="Rectangle 59">
            <a:extLst>
              <a:ext uri="{FF2B5EF4-FFF2-40B4-BE49-F238E27FC236}">
                <a16:creationId xmlns:a16="http://schemas.microsoft.com/office/drawing/2014/main" id="{B00D4F88-9F3E-44BF-8A33-6173D23CD32C}"/>
              </a:ext>
            </a:extLst>
          </p:cNvPr>
          <p:cNvSpPr/>
          <p:nvPr/>
        </p:nvSpPr>
        <p:spPr>
          <a:xfrm>
            <a:off x="696786" y="4631051"/>
            <a:ext cx="675005" cy="163831"/>
          </a:xfrm>
          <a:prstGeom prst="rect">
            <a:avLst/>
          </a:prstGeom>
          <a:solidFill>
            <a:schemeClr val="accent6"/>
          </a:solidFill>
          <a:ln w="25400" cap="flat" cmpd="sng" algn="ctr">
            <a:noFill/>
            <a:prstDash val="solid"/>
          </a:ln>
          <a:effectLst/>
        </p:spPr>
        <p:txBody>
          <a:bodyPr lIns="36000" rIns="36000" rtlCol="0" anchor="ctr"/>
          <a:lstStyle/>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布加替尼</a:t>
            </a:r>
            <a:endParaRPr lang="en-GB"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5" name="Rectangle 59">
            <a:extLst>
              <a:ext uri="{FF2B5EF4-FFF2-40B4-BE49-F238E27FC236}">
                <a16:creationId xmlns:a16="http://schemas.microsoft.com/office/drawing/2014/main" id="{9980D8FC-16EC-49AB-BE1A-7E770373504F}"/>
              </a:ext>
            </a:extLst>
          </p:cNvPr>
          <p:cNvSpPr/>
          <p:nvPr/>
        </p:nvSpPr>
        <p:spPr>
          <a:xfrm>
            <a:off x="696786" y="4796100"/>
            <a:ext cx="675005" cy="163831"/>
          </a:xfrm>
          <a:prstGeom prst="rect">
            <a:avLst/>
          </a:prstGeom>
          <a:solidFill>
            <a:srgbClr val="7030A0"/>
          </a:solidFill>
          <a:ln w="25400" cap="flat" cmpd="sng" algn="ctr">
            <a:noFill/>
            <a:prstDash val="solid"/>
          </a:ln>
          <a:effectLst/>
        </p:spPr>
        <p:txBody>
          <a:bodyPr lIns="36000" rIns="36000" rtlCol="0" anchor="ctr"/>
          <a:lstStyle/>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劳拉替尼</a:t>
            </a:r>
            <a:endParaRPr lang="en-GB"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76" name="Picture 2">
            <a:extLst>
              <a:ext uri="{FF2B5EF4-FFF2-40B4-BE49-F238E27FC236}">
                <a16:creationId xmlns:a16="http://schemas.microsoft.com/office/drawing/2014/main" id="{85CB1703-A5C3-4C16-AF4B-5239B510D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907" y="1692619"/>
            <a:ext cx="438861" cy="26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2" descr="See the source image">
            <a:extLst>
              <a:ext uri="{FF2B5EF4-FFF2-40B4-BE49-F238E27FC236}">
                <a16:creationId xmlns:a16="http://schemas.microsoft.com/office/drawing/2014/main" id="{7057EBB8-AA79-4475-AAEA-5E232A046E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9199" y="1647674"/>
            <a:ext cx="457600" cy="30506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See the source image">
            <a:extLst>
              <a:ext uri="{FF2B5EF4-FFF2-40B4-BE49-F238E27FC236}">
                <a16:creationId xmlns:a16="http://schemas.microsoft.com/office/drawing/2014/main" id="{037DDDE4-D4E1-4C7A-9B0D-CE729ADAC3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3159" y="4875499"/>
            <a:ext cx="457600" cy="305066"/>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25">
            <a:extLst>
              <a:ext uri="{FF2B5EF4-FFF2-40B4-BE49-F238E27FC236}">
                <a16:creationId xmlns:a16="http://schemas.microsoft.com/office/drawing/2014/main" id="{3CCFA421-63C9-420C-A127-50D0DC33FA5D}"/>
              </a:ext>
            </a:extLst>
          </p:cNvPr>
          <p:cNvCxnSpPr>
            <a:cxnSpLocks/>
          </p:cNvCxnSpPr>
          <p:nvPr/>
        </p:nvCxnSpPr>
        <p:spPr>
          <a:xfrm flipV="1">
            <a:off x="7002893" y="3019155"/>
            <a:ext cx="0" cy="234950"/>
          </a:xfrm>
          <a:prstGeom prst="line">
            <a:avLst/>
          </a:prstGeom>
          <a:noFill/>
          <a:ln w="19050" cap="flat" cmpd="sng" algn="ctr">
            <a:solidFill>
              <a:srgbClr val="F79646"/>
            </a:solidFill>
            <a:prstDash val="solid"/>
          </a:ln>
          <a:effectLst/>
        </p:spPr>
      </p:cxnSp>
      <p:sp>
        <p:nvSpPr>
          <p:cNvPr id="80" name="Freeform 147">
            <a:extLst>
              <a:ext uri="{FF2B5EF4-FFF2-40B4-BE49-F238E27FC236}">
                <a16:creationId xmlns:a16="http://schemas.microsoft.com/office/drawing/2014/main" id="{7A09D9DF-402F-4478-94AA-95DF5A5896DA}"/>
              </a:ext>
            </a:extLst>
          </p:cNvPr>
          <p:cNvSpPr/>
          <p:nvPr/>
        </p:nvSpPr>
        <p:spPr bwMode="auto">
          <a:xfrm>
            <a:off x="6933248" y="3240815"/>
            <a:ext cx="69645" cy="15204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48">
            <a:extLst>
              <a:ext uri="{FF2B5EF4-FFF2-40B4-BE49-F238E27FC236}">
                <a16:creationId xmlns:a16="http://schemas.microsoft.com/office/drawing/2014/main" id="{9A9A5AF1-7CD1-4B31-BEE4-D16887DC3151}"/>
              </a:ext>
            </a:extLst>
          </p:cNvPr>
          <p:cNvSpPr/>
          <p:nvPr/>
        </p:nvSpPr>
        <p:spPr bwMode="auto">
          <a:xfrm>
            <a:off x="7002893" y="3240815"/>
            <a:ext cx="69645" cy="15204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147">
            <a:extLst>
              <a:ext uri="{FF2B5EF4-FFF2-40B4-BE49-F238E27FC236}">
                <a16:creationId xmlns:a16="http://schemas.microsoft.com/office/drawing/2014/main" id="{A2DE8F91-C079-4BCB-B88E-5315CF04F28E}"/>
              </a:ext>
            </a:extLst>
          </p:cNvPr>
          <p:cNvSpPr/>
          <p:nvPr/>
        </p:nvSpPr>
        <p:spPr bwMode="auto">
          <a:xfrm>
            <a:off x="5280759" y="3236655"/>
            <a:ext cx="69644" cy="15204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148">
            <a:extLst>
              <a:ext uri="{FF2B5EF4-FFF2-40B4-BE49-F238E27FC236}">
                <a16:creationId xmlns:a16="http://schemas.microsoft.com/office/drawing/2014/main" id="{A13403C2-6E37-4641-9C42-08C1130B2B36}"/>
              </a:ext>
            </a:extLst>
          </p:cNvPr>
          <p:cNvSpPr/>
          <p:nvPr/>
        </p:nvSpPr>
        <p:spPr bwMode="auto">
          <a:xfrm>
            <a:off x="5350405" y="3236655"/>
            <a:ext cx="69644" cy="15204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84" name="Straight Connector 117">
            <a:extLst>
              <a:ext uri="{FF2B5EF4-FFF2-40B4-BE49-F238E27FC236}">
                <a16:creationId xmlns:a16="http://schemas.microsoft.com/office/drawing/2014/main" id="{D3366B45-2F91-4D05-847E-F72987BDC91D}"/>
              </a:ext>
            </a:extLst>
          </p:cNvPr>
          <p:cNvCxnSpPr/>
          <p:nvPr/>
        </p:nvCxnSpPr>
        <p:spPr>
          <a:xfrm flipV="1">
            <a:off x="5350198" y="3387978"/>
            <a:ext cx="411" cy="387527"/>
          </a:xfrm>
          <a:prstGeom prst="line">
            <a:avLst/>
          </a:prstGeom>
          <a:noFill/>
          <a:ln w="19050" cap="flat" cmpd="sng" algn="ctr">
            <a:solidFill>
              <a:srgbClr val="F79646"/>
            </a:solidFill>
            <a:prstDash val="solid"/>
          </a:ln>
          <a:effectLst/>
        </p:spPr>
      </p:cxnSp>
      <p:sp>
        <p:nvSpPr>
          <p:cNvPr id="85" name="Rectangle 121">
            <a:extLst>
              <a:ext uri="{FF2B5EF4-FFF2-40B4-BE49-F238E27FC236}">
                <a16:creationId xmlns:a16="http://schemas.microsoft.com/office/drawing/2014/main" id="{D5708C9A-4129-4AEA-A6E8-8B75D902E6C7}"/>
              </a:ext>
            </a:extLst>
          </p:cNvPr>
          <p:cNvSpPr/>
          <p:nvPr/>
        </p:nvSpPr>
        <p:spPr>
          <a:xfrm>
            <a:off x="4824655" y="3648984"/>
            <a:ext cx="1083764" cy="1225760"/>
          </a:xfrm>
          <a:prstGeom prst="rect">
            <a:avLst/>
          </a:prstGeom>
          <a:solidFill>
            <a:schemeClr val="accent5">
              <a:lumMod val="20000"/>
              <a:lumOff val="80000"/>
            </a:schemeClr>
          </a:solidFill>
          <a:ln w="25400" cap="flat" cmpd="sng" algn="ctr">
            <a:solidFill>
              <a:schemeClr val="bg2"/>
            </a:solidFill>
            <a:prstDash val="solid"/>
          </a:ln>
          <a:effectLst/>
        </p:spPr>
        <p:txBody>
          <a:bodyPr lIns="36000" rIns="36000" rtlCol="0" anchor="t"/>
          <a:lstStyle/>
          <a:p>
            <a:pPr algn="ctr" defTabSz="457189">
              <a:defRPr/>
            </a:pPr>
            <a:r>
              <a:rPr lang="en-US" altLang="zh-CN" sz="135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2018</a:t>
            </a:r>
          </a:p>
          <a:p>
            <a:pPr algn="ctr" defTabSz="457189">
              <a:defRPr/>
            </a:pPr>
            <a:r>
              <a:rPr lang="zh-CN" altLang="en-US" sz="135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lang="zh-CN" altLang="en-US" sz="135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en-US" altLang="zh-CN" sz="1350" b="1" i="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zh-CN" altLang="en-US"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塞瑞替尼在中国获批用于克唑替尼治疗后进展或对克唑替尼不耐受的</a:t>
            </a:r>
            <a:r>
              <a:rPr lang="en-US" altLang="zh-CN"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ALK+NSCLC</a:t>
            </a:r>
          </a:p>
          <a:p>
            <a:pPr algn="ctr" defTabSz="457189">
              <a:defRPr/>
            </a:pPr>
            <a:endParaRPr lang="en-US"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86" name="Picture 2">
            <a:extLst>
              <a:ext uri="{FF2B5EF4-FFF2-40B4-BE49-F238E27FC236}">
                <a16:creationId xmlns:a16="http://schemas.microsoft.com/office/drawing/2014/main" id="{096FE62D-CBB3-4BD6-9F64-AFCACC441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387" y="1692619"/>
            <a:ext cx="438861" cy="26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2">
            <a:extLst>
              <a:ext uri="{FF2B5EF4-FFF2-40B4-BE49-F238E27FC236}">
                <a16:creationId xmlns:a16="http://schemas.microsoft.com/office/drawing/2014/main" id="{C3662792-6762-4A0C-86AB-B87B3C33B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352" y="4901507"/>
            <a:ext cx="438861" cy="26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2" descr="See the source image">
            <a:extLst>
              <a:ext uri="{FF2B5EF4-FFF2-40B4-BE49-F238E27FC236}">
                <a16:creationId xmlns:a16="http://schemas.microsoft.com/office/drawing/2014/main" id="{6A8D6643-20A5-479A-9225-549A837BB0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581" y="4577241"/>
            <a:ext cx="457600" cy="305066"/>
          </a:xfrm>
          <a:prstGeom prst="rect">
            <a:avLst/>
          </a:prstGeom>
          <a:noFill/>
          <a:extLst>
            <a:ext uri="{909E8E84-426E-40DD-AFC4-6F175D3DCCD1}">
              <a14:hiddenFill xmlns:a14="http://schemas.microsoft.com/office/drawing/2010/main">
                <a:solidFill>
                  <a:srgbClr val="FFFFFF"/>
                </a:solidFill>
              </a14:hiddenFill>
            </a:ext>
          </a:extLst>
        </p:spPr>
      </p:pic>
      <p:sp>
        <p:nvSpPr>
          <p:cNvPr id="89" name="矩形 88">
            <a:extLst>
              <a:ext uri="{FF2B5EF4-FFF2-40B4-BE49-F238E27FC236}">
                <a16:creationId xmlns:a16="http://schemas.microsoft.com/office/drawing/2014/main" id="{88D7328D-D495-498F-8A07-B59E170D5773}"/>
              </a:ext>
            </a:extLst>
          </p:cNvPr>
          <p:cNvSpPr/>
          <p:nvPr/>
        </p:nvSpPr>
        <p:spPr>
          <a:xfrm>
            <a:off x="10122199" y="3521657"/>
            <a:ext cx="889856" cy="26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b="1" dirty="0">
                <a:solidFill>
                  <a:schemeClr val="tx1"/>
                </a:solidFill>
                <a:latin typeface="Arial" panose="020B0604020202020204" pitchFamily="34" charset="0"/>
                <a:ea typeface="微软雅黑" panose="020B0503020204020204" pitchFamily="34" charset="-122"/>
                <a:sym typeface="Arial" panose="020B0604020202020204" pitchFamily="34" charset="0"/>
              </a:rPr>
              <a:t>Ongoing</a:t>
            </a:r>
            <a:endParaRPr lang="zh-CN" altLang="en-US" sz="135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箭头: 下 89">
            <a:extLst>
              <a:ext uri="{FF2B5EF4-FFF2-40B4-BE49-F238E27FC236}">
                <a16:creationId xmlns:a16="http://schemas.microsoft.com/office/drawing/2014/main" id="{A0A6BA3C-E4E4-4CEB-8424-BCDDAE24EA22}"/>
              </a:ext>
            </a:extLst>
          </p:cNvPr>
          <p:cNvSpPr/>
          <p:nvPr/>
        </p:nvSpPr>
        <p:spPr>
          <a:xfrm>
            <a:off x="10463643" y="3921950"/>
            <a:ext cx="206969" cy="480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1" name="矩形 90">
            <a:extLst>
              <a:ext uri="{FF2B5EF4-FFF2-40B4-BE49-F238E27FC236}">
                <a16:creationId xmlns:a16="http://schemas.microsoft.com/office/drawing/2014/main" id="{5C750DA5-CA73-49C5-96E2-F0C2520B4FC7}"/>
              </a:ext>
            </a:extLst>
          </p:cNvPr>
          <p:cNvSpPr/>
          <p:nvPr/>
        </p:nvSpPr>
        <p:spPr>
          <a:xfrm>
            <a:off x="10097830" y="4445591"/>
            <a:ext cx="1101348" cy="858304"/>
          </a:xfrm>
          <a:prstGeom prst="rect">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050" b="1" dirty="0">
                <a:solidFill>
                  <a:schemeClr val="tx1"/>
                </a:solidFill>
                <a:latin typeface="Arial" panose="020B0604020202020204" pitchFamily="34" charset="0"/>
                <a:ea typeface="微软雅黑" panose="020B0503020204020204" pitchFamily="34" charset="-122"/>
                <a:sym typeface="Arial" panose="020B0604020202020204" pitchFamily="34" charset="0"/>
              </a:rPr>
              <a:t>第四代</a:t>
            </a:r>
            <a:r>
              <a:rPr lang="en-US" altLang="zh-CN" sz="1050" b="1" dirty="0">
                <a:solidFill>
                  <a:schemeClr val="tx1"/>
                </a:solidFill>
                <a:latin typeface="Arial" panose="020B0604020202020204" pitchFamily="34" charset="0"/>
                <a:ea typeface="微软雅黑" panose="020B0503020204020204" pitchFamily="34" charset="-122"/>
                <a:sym typeface="Arial" panose="020B0604020202020204" pitchFamily="34" charset="0"/>
              </a:rPr>
              <a:t>ALT TKI</a:t>
            </a:r>
            <a:r>
              <a:rPr lang="zh-CN" altLang="en-US" sz="105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05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350" b="1" dirty="0">
                <a:solidFill>
                  <a:schemeClr val="tx1"/>
                </a:solidFill>
                <a:latin typeface="Arial" panose="020B0604020202020204" pitchFamily="34" charset="0"/>
                <a:ea typeface="微软雅黑" panose="020B0503020204020204" pitchFamily="34" charset="-122"/>
                <a:sym typeface="Arial" panose="020B0604020202020204" pitchFamily="34" charset="0"/>
              </a:rPr>
              <a:t>洛普替尼</a:t>
            </a:r>
            <a:endParaRPr lang="en-US" altLang="zh-CN" sz="135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350" b="1" dirty="0">
                <a:solidFill>
                  <a:schemeClr val="tx1"/>
                </a:solidFill>
                <a:latin typeface="Arial" panose="020B0604020202020204" pitchFamily="34" charset="0"/>
                <a:ea typeface="微软雅黑" panose="020B0503020204020204" pitchFamily="34" charset="-122"/>
                <a:sym typeface="Arial" panose="020B0604020202020204" pitchFamily="34" charset="0"/>
              </a:rPr>
              <a:t>TPX-0131</a:t>
            </a:r>
            <a:endParaRPr lang="zh-CN" altLang="en-US" sz="135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矩形 91">
            <a:extLst>
              <a:ext uri="{FF2B5EF4-FFF2-40B4-BE49-F238E27FC236}">
                <a16:creationId xmlns:a16="http://schemas.microsoft.com/office/drawing/2014/main" id="{483505CA-C250-468A-93A3-090C5226FDC3}"/>
              </a:ext>
            </a:extLst>
          </p:cNvPr>
          <p:cNvSpPr/>
          <p:nvPr/>
        </p:nvSpPr>
        <p:spPr>
          <a:xfrm>
            <a:off x="8250259" y="3552362"/>
            <a:ext cx="1220378" cy="120613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3" name="矩形 92">
            <a:extLst>
              <a:ext uri="{FF2B5EF4-FFF2-40B4-BE49-F238E27FC236}">
                <a16:creationId xmlns:a16="http://schemas.microsoft.com/office/drawing/2014/main" id="{D61FD4E2-9BEC-4FF3-9D6A-3301EA698890}"/>
              </a:ext>
            </a:extLst>
          </p:cNvPr>
          <p:cNvSpPr/>
          <p:nvPr/>
        </p:nvSpPr>
        <p:spPr>
          <a:xfrm>
            <a:off x="9137621" y="1546581"/>
            <a:ext cx="1558846" cy="158981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94" name="Rectangle 59">
            <a:extLst>
              <a:ext uri="{FF2B5EF4-FFF2-40B4-BE49-F238E27FC236}">
                <a16:creationId xmlns:a16="http://schemas.microsoft.com/office/drawing/2014/main" id="{72DB2F47-A1EB-4709-83DE-E84C18FF4850}"/>
              </a:ext>
            </a:extLst>
          </p:cNvPr>
          <p:cNvSpPr/>
          <p:nvPr/>
        </p:nvSpPr>
        <p:spPr>
          <a:xfrm>
            <a:off x="696786" y="4958712"/>
            <a:ext cx="675005" cy="163831"/>
          </a:xfrm>
          <a:prstGeom prst="rect">
            <a:avLst/>
          </a:prstGeom>
          <a:solidFill>
            <a:srgbClr val="FD0BDA"/>
          </a:solidFill>
          <a:ln w="25400" cap="flat" cmpd="sng" algn="ctr">
            <a:noFill/>
            <a:prstDash val="solid"/>
          </a:ln>
          <a:effectLst/>
        </p:spPr>
        <p:txBody>
          <a:bodyPr lIns="36000" rIns="36000" rtlCol="0" anchor="ctr"/>
          <a:lstStyle/>
          <a:p>
            <a:pPr algn="ctr" defTabSz="457189">
              <a:defRPr/>
            </a:pP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恩沙替尼</a:t>
            </a:r>
            <a:endParaRPr lang="en-GB"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95" name="Straight Connector 25">
            <a:extLst>
              <a:ext uri="{FF2B5EF4-FFF2-40B4-BE49-F238E27FC236}">
                <a16:creationId xmlns:a16="http://schemas.microsoft.com/office/drawing/2014/main" id="{C3895B83-D323-4082-805C-14684AE8B6C4}"/>
              </a:ext>
            </a:extLst>
          </p:cNvPr>
          <p:cNvCxnSpPr/>
          <p:nvPr/>
        </p:nvCxnSpPr>
        <p:spPr>
          <a:xfrm flipV="1">
            <a:off x="8347310" y="2876677"/>
            <a:ext cx="0" cy="473649"/>
          </a:xfrm>
          <a:prstGeom prst="line">
            <a:avLst/>
          </a:prstGeom>
          <a:noFill/>
          <a:ln w="19050" cap="flat" cmpd="sng" algn="ctr">
            <a:solidFill>
              <a:srgbClr val="F79646"/>
            </a:solidFill>
            <a:prstDash val="solid"/>
          </a:ln>
          <a:effectLst/>
        </p:spPr>
      </p:cxnSp>
      <p:sp>
        <p:nvSpPr>
          <p:cNvPr id="96" name="Freeform 148">
            <a:extLst>
              <a:ext uri="{FF2B5EF4-FFF2-40B4-BE49-F238E27FC236}">
                <a16:creationId xmlns:a16="http://schemas.microsoft.com/office/drawing/2014/main" id="{CA7DBB62-E9E5-4F8E-B104-7362DA159457}"/>
              </a:ext>
            </a:extLst>
          </p:cNvPr>
          <p:cNvSpPr/>
          <p:nvPr/>
        </p:nvSpPr>
        <p:spPr bwMode="auto">
          <a:xfrm>
            <a:off x="8347304" y="3242226"/>
            <a:ext cx="69645" cy="15204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Rectangle 56">
            <a:extLst>
              <a:ext uri="{FF2B5EF4-FFF2-40B4-BE49-F238E27FC236}">
                <a16:creationId xmlns:a16="http://schemas.microsoft.com/office/drawing/2014/main" id="{55F21479-1BCC-4036-9656-F8D3E6C9A3A4}"/>
              </a:ext>
            </a:extLst>
          </p:cNvPr>
          <p:cNvSpPr/>
          <p:nvPr/>
        </p:nvSpPr>
        <p:spPr>
          <a:xfrm>
            <a:off x="7658077" y="1907383"/>
            <a:ext cx="1456898" cy="1131858"/>
          </a:xfrm>
          <a:prstGeom prst="rect">
            <a:avLst/>
          </a:prstGeom>
          <a:solidFill>
            <a:srgbClr val="FD0BDA"/>
          </a:solidFill>
          <a:ln w="25400" cap="flat" cmpd="sng" algn="ctr">
            <a:solidFill>
              <a:schemeClr val="bg2"/>
            </a:solidFill>
            <a:prstDash val="solid"/>
          </a:ln>
          <a:effectLst/>
        </p:spPr>
        <p:txBody>
          <a:bodyPr lIns="36000" rIns="36000" rtlCol="0" anchor="t"/>
          <a:lstStyle/>
          <a:p>
            <a:pPr algn="ctr" defTabSz="457189">
              <a:defRPr/>
            </a:pP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2020</a:t>
            </a:r>
          </a:p>
          <a:p>
            <a:pPr algn="ctr" defTabSz="457189">
              <a:defRPr/>
            </a:pP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a:t>
            </a: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en-US" altLang="zh-CN" sz="1350" b="1" i="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NMPA</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批准恩沙替尼用于接受过克唑替尼治疗后进展的或者对克唑替尼不耐受的</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局部晚期或转移性</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NSCLC</a:t>
            </a:r>
          </a:p>
        </p:txBody>
      </p:sp>
      <p:sp>
        <p:nvSpPr>
          <p:cNvPr id="98" name="Freeform 147">
            <a:extLst>
              <a:ext uri="{FF2B5EF4-FFF2-40B4-BE49-F238E27FC236}">
                <a16:creationId xmlns:a16="http://schemas.microsoft.com/office/drawing/2014/main" id="{9D00ED45-A3FC-4818-AF8A-60EB6A09334D}"/>
              </a:ext>
            </a:extLst>
          </p:cNvPr>
          <p:cNvSpPr/>
          <p:nvPr/>
        </p:nvSpPr>
        <p:spPr bwMode="auto">
          <a:xfrm>
            <a:off x="8269330" y="3238854"/>
            <a:ext cx="69645" cy="15204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9" name="Picture 2" descr="See the source image">
            <a:extLst>
              <a:ext uri="{FF2B5EF4-FFF2-40B4-BE49-F238E27FC236}">
                <a16:creationId xmlns:a16="http://schemas.microsoft.com/office/drawing/2014/main" id="{647C7810-D06D-4DDC-842F-2D4D03065E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785" y="1590969"/>
            <a:ext cx="457600" cy="305066"/>
          </a:xfrm>
          <a:prstGeom prst="rect">
            <a:avLst/>
          </a:prstGeom>
          <a:noFill/>
          <a:extLst>
            <a:ext uri="{909E8E84-426E-40DD-AFC4-6F175D3DCCD1}">
              <a14:hiddenFill xmlns:a14="http://schemas.microsoft.com/office/drawing/2010/main">
                <a:solidFill>
                  <a:srgbClr val="FFFFFF"/>
                </a:solidFill>
              </a14:hiddenFill>
            </a:ext>
          </a:extLst>
        </p:spPr>
      </p:pic>
      <p:cxnSp>
        <p:nvCxnSpPr>
          <p:cNvPr id="101" name="Straight Connector 117">
            <a:extLst>
              <a:ext uri="{FF2B5EF4-FFF2-40B4-BE49-F238E27FC236}">
                <a16:creationId xmlns:a16="http://schemas.microsoft.com/office/drawing/2014/main" id="{B5A0084D-732F-4C72-BD05-69810CCF8E90}"/>
              </a:ext>
            </a:extLst>
          </p:cNvPr>
          <p:cNvCxnSpPr>
            <a:cxnSpLocks/>
          </p:cNvCxnSpPr>
          <p:nvPr/>
        </p:nvCxnSpPr>
        <p:spPr>
          <a:xfrm flipH="1" flipV="1">
            <a:off x="6485306" y="3389474"/>
            <a:ext cx="15928" cy="261244"/>
          </a:xfrm>
          <a:prstGeom prst="line">
            <a:avLst/>
          </a:prstGeom>
          <a:noFill/>
          <a:ln w="19050" cap="flat" cmpd="sng" algn="ctr">
            <a:solidFill>
              <a:srgbClr val="F79646"/>
            </a:solidFill>
            <a:prstDash val="solid"/>
          </a:ln>
          <a:effectLst/>
        </p:spPr>
      </p:cxnSp>
      <p:grpSp>
        <p:nvGrpSpPr>
          <p:cNvPr id="102" name="Group 114">
            <a:extLst>
              <a:ext uri="{FF2B5EF4-FFF2-40B4-BE49-F238E27FC236}">
                <a16:creationId xmlns:a16="http://schemas.microsoft.com/office/drawing/2014/main" id="{4F281150-393F-4A8F-AE40-0C481A5DC2D6}"/>
              </a:ext>
            </a:extLst>
          </p:cNvPr>
          <p:cNvGrpSpPr/>
          <p:nvPr/>
        </p:nvGrpSpPr>
        <p:grpSpPr>
          <a:xfrm>
            <a:off x="8760721" y="3255318"/>
            <a:ext cx="139290" cy="152044"/>
            <a:chOff x="7089102" y="3580281"/>
            <a:chExt cx="171451" cy="168275"/>
          </a:xfrm>
        </p:grpSpPr>
        <p:sp>
          <p:nvSpPr>
            <p:cNvPr id="103" name="Freeform 147">
              <a:extLst>
                <a:ext uri="{FF2B5EF4-FFF2-40B4-BE49-F238E27FC236}">
                  <a16:creationId xmlns:a16="http://schemas.microsoft.com/office/drawing/2014/main" id="{84E2B560-71EE-43B7-8432-A8FB5EB0F3B8}"/>
                </a:ext>
              </a:extLst>
            </p:cNvPr>
            <p:cNvSpPr/>
            <p:nvPr/>
          </p:nvSpPr>
          <p:spPr bwMode="auto">
            <a:xfrm>
              <a:off x="7089102" y="3580281"/>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148">
              <a:extLst>
                <a:ext uri="{FF2B5EF4-FFF2-40B4-BE49-F238E27FC236}">
                  <a16:creationId xmlns:a16="http://schemas.microsoft.com/office/drawing/2014/main" id="{B26B472F-4900-49A5-84E8-BCBAF397FA58}"/>
                </a:ext>
              </a:extLst>
            </p:cNvPr>
            <p:cNvSpPr/>
            <p:nvPr/>
          </p:nvSpPr>
          <p:spPr bwMode="auto">
            <a:xfrm>
              <a:off x="7174828" y="3580281"/>
              <a:ext cx="85725"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5" name="Rectangle 121">
            <a:extLst>
              <a:ext uri="{FF2B5EF4-FFF2-40B4-BE49-F238E27FC236}">
                <a16:creationId xmlns:a16="http://schemas.microsoft.com/office/drawing/2014/main" id="{71E22710-4BB6-43BB-A8DC-53E78B555012}"/>
              </a:ext>
            </a:extLst>
          </p:cNvPr>
          <p:cNvSpPr/>
          <p:nvPr/>
        </p:nvSpPr>
        <p:spPr>
          <a:xfrm>
            <a:off x="8263978" y="3667646"/>
            <a:ext cx="1270708" cy="949309"/>
          </a:xfrm>
          <a:prstGeom prst="rect">
            <a:avLst/>
          </a:prstGeom>
          <a:solidFill>
            <a:srgbClr val="7030A0"/>
          </a:solidFill>
          <a:ln w="25400" cap="flat" cmpd="sng" algn="ctr">
            <a:solidFill>
              <a:schemeClr val="bg2"/>
            </a:solidFill>
            <a:prstDash val="solid"/>
          </a:ln>
          <a:effectLst/>
        </p:spPr>
        <p:txBody>
          <a:bodyPr lIns="36000" rIns="36000" rtlCol="0" anchor="t"/>
          <a:lstStyle/>
          <a:p>
            <a:pPr algn="ctr" defTabSz="457189">
              <a:defRPr/>
            </a:pPr>
            <a:r>
              <a:rPr lang="en-US" altLang="zh-CN" sz="135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2021</a:t>
            </a:r>
          </a:p>
          <a:p>
            <a:pPr algn="ctr" defTabSz="457189">
              <a:defRPr/>
            </a:pPr>
            <a:r>
              <a:rPr lang="zh-CN" altLang="en-US" sz="135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lang="zh-CN" altLang="en-US" sz="135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en-US" altLang="zh-CN" sz="135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zh-CN" altLang="en-US"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美国</a:t>
            </a:r>
            <a:r>
              <a:rPr lang="en-US" altLang="zh-CN"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FDA</a:t>
            </a:r>
            <a:r>
              <a:rPr lang="zh-CN" altLang="en-US"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批准劳拉替尼一线治疗</a:t>
            </a:r>
            <a:r>
              <a:rPr lang="en-US" altLang="zh-CN"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a:t>
            </a:r>
            <a:r>
              <a:rPr lang="zh-CN" altLang="en-US"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阳性转移性</a:t>
            </a:r>
            <a:r>
              <a:rPr lang="en-US" altLang="zh-CN"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NSCLC</a:t>
            </a:r>
            <a:r>
              <a:rPr lang="zh-CN" altLang="en-US" sz="900" b="1"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患者。 </a:t>
            </a:r>
            <a:endParaRPr lang="en-US" sz="900" b="1" kern="0" dirty="0">
              <a:solidFill>
                <a:prstClr val="black"/>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07" name="Straight Connector 118">
            <a:extLst>
              <a:ext uri="{FF2B5EF4-FFF2-40B4-BE49-F238E27FC236}">
                <a16:creationId xmlns:a16="http://schemas.microsoft.com/office/drawing/2014/main" id="{DBDE3A14-1F82-418F-8997-2D075A4B446C}"/>
              </a:ext>
            </a:extLst>
          </p:cNvPr>
          <p:cNvCxnSpPr>
            <a:cxnSpLocks/>
          </p:cNvCxnSpPr>
          <p:nvPr/>
        </p:nvCxnSpPr>
        <p:spPr>
          <a:xfrm flipV="1">
            <a:off x="9887461" y="2599267"/>
            <a:ext cx="0" cy="777439"/>
          </a:xfrm>
          <a:prstGeom prst="line">
            <a:avLst/>
          </a:prstGeom>
          <a:noFill/>
          <a:ln w="19050" cap="flat" cmpd="sng" algn="ctr">
            <a:solidFill>
              <a:srgbClr val="F79646"/>
            </a:solidFill>
            <a:prstDash val="solid"/>
          </a:ln>
          <a:effectLst/>
        </p:spPr>
      </p:cxnSp>
      <p:sp>
        <p:nvSpPr>
          <p:cNvPr id="109" name="Rectangle 56">
            <a:extLst>
              <a:ext uri="{FF2B5EF4-FFF2-40B4-BE49-F238E27FC236}">
                <a16:creationId xmlns:a16="http://schemas.microsoft.com/office/drawing/2014/main" id="{09F3C0AF-9600-4189-A913-43EBC37C95C0}"/>
              </a:ext>
            </a:extLst>
          </p:cNvPr>
          <p:cNvSpPr/>
          <p:nvPr/>
        </p:nvSpPr>
        <p:spPr>
          <a:xfrm>
            <a:off x="9193834" y="1923189"/>
            <a:ext cx="1456898" cy="1131858"/>
          </a:xfrm>
          <a:prstGeom prst="rect">
            <a:avLst/>
          </a:prstGeom>
          <a:solidFill>
            <a:srgbClr val="FD0BDA"/>
          </a:solidFill>
          <a:ln w="25400" cap="flat" cmpd="sng" algn="ctr">
            <a:solidFill>
              <a:schemeClr val="bg2"/>
            </a:solidFill>
            <a:prstDash val="solid"/>
          </a:ln>
          <a:effectLst/>
        </p:spPr>
        <p:txBody>
          <a:bodyPr lIns="36000" rIns="36000" rtlCol="0" anchor="t"/>
          <a:lstStyle/>
          <a:p>
            <a:pPr algn="ctr" defTabSz="457189">
              <a:defRPr/>
            </a:pP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2021</a:t>
            </a:r>
          </a:p>
          <a:p>
            <a:pPr algn="ctr" defTabSz="457189">
              <a:defRPr/>
            </a:pP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a:t>
            </a:r>
            <a:r>
              <a:rPr lang="zh-CN" altLang="en-US" sz="135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月）</a:t>
            </a:r>
            <a:endParaRPr lang="en-US" altLang="zh-CN" sz="1350" b="1" i="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defTabSz="457189">
              <a:defRPr/>
            </a:pP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NMPA</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批准恩沙替尼新增适应证为：</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ALK</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阳性局部晚期或转移性</a:t>
            </a:r>
            <a:r>
              <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NSCLC</a:t>
            </a:r>
            <a:r>
              <a:rPr lang="zh-CN" altLang="en-US"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患者的一线治疗。</a:t>
            </a:r>
            <a:endParaRPr lang="en-US" altLang="zh-CN" sz="900" b="1"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110" name="Picture 2" descr="See the source image">
            <a:extLst>
              <a:ext uri="{FF2B5EF4-FFF2-40B4-BE49-F238E27FC236}">
                <a16:creationId xmlns:a16="http://schemas.microsoft.com/office/drawing/2014/main" id="{841E07A8-EC30-45FB-8131-A9865DC049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6255" y="1607897"/>
            <a:ext cx="457600" cy="305066"/>
          </a:xfrm>
          <a:prstGeom prst="rect">
            <a:avLst/>
          </a:prstGeom>
          <a:noFill/>
          <a:extLst>
            <a:ext uri="{909E8E84-426E-40DD-AFC4-6F175D3DCCD1}">
              <a14:hiddenFill xmlns:a14="http://schemas.microsoft.com/office/drawing/2010/main">
                <a:solidFill>
                  <a:srgbClr val="FFFFFF"/>
                </a:solidFill>
              </a14:hiddenFill>
            </a:ext>
          </a:extLst>
        </p:spPr>
      </p:pic>
      <p:grpSp>
        <p:nvGrpSpPr>
          <p:cNvPr id="111" name="Group 114">
            <a:extLst>
              <a:ext uri="{FF2B5EF4-FFF2-40B4-BE49-F238E27FC236}">
                <a16:creationId xmlns:a16="http://schemas.microsoft.com/office/drawing/2014/main" id="{BA58860D-4FDE-44A0-A39C-06E13BB638C8}"/>
              </a:ext>
            </a:extLst>
          </p:cNvPr>
          <p:cNvGrpSpPr/>
          <p:nvPr/>
        </p:nvGrpSpPr>
        <p:grpSpPr>
          <a:xfrm>
            <a:off x="9817816" y="3299276"/>
            <a:ext cx="139290" cy="152044"/>
            <a:chOff x="7089102" y="3580281"/>
            <a:chExt cx="171451" cy="168275"/>
          </a:xfrm>
        </p:grpSpPr>
        <p:sp>
          <p:nvSpPr>
            <p:cNvPr id="112" name="Freeform 147">
              <a:extLst>
                <a:ext uri="{FF2B5EF4-FFF2-40B4-BE49-F238E27FC236}">
                  <a16:creationId xmlns:a16="http://schemas.microsoft.com/office/drawing/2014/main" id="{0CBDD86B-A995-4CC6-A56E-CAAE426FDDE2}"/>
                </a:ext>
              </a:extLst>
            </p:cNvPr>
            <p:cNvSpPr/>
            <p:nvPr/>
          </p:nvSpPr>
          <p:spPr bwMode="auto">
            <a:xfrm>
              <a:off x="7089102" y="3580281"/>
              <a:ext cx="85725" cy="168275"/>
            </a:xfrm>
            <a:custGeom>
              <a:avLst/>
              <a:gdLst>
                <a:gd name="T0" fmla="*/ 0 w 54"/>
                <a:gd name="T1" fmla="*/ 54 h 106"/>
                <a:gd name="T2" fmla="*/ 54 w 54"/>
                <a:gd name="T3" fmla="*/ 106 h 106"/>
                <a:gd name="T4" fmla="*/ 54 w 54"/>
                <a:gd name="T5" fmla="*/ 0 h 106"/>
                <a:gd name="T6" fmla="*/ 0 w 54"/>
                <a:gd name="T7" fmla="*/ 54 h 106"/>
              </a:gdLst>
              <a:ahLst/>
              <a:cxnLst>
                <a:cxn ang="0">
                  <a:pos x="T0" y="T1"/>
                </a:cxn>
                <a:cxn ang="0">
                  <a:pos x="T2" y="T3"/>
                </a:cxn>
                <a:cxn ang="0">
                  <a:pos x="T4" y="T5"/>
                </a:cxn>
                <a:cxn ang="0">
                  <a:pos x="T6" y="T7"/>
                </a:cxn>
              </a:cxnLst>
              <a:rect l="0" t="0" r="r" b="b"/>
              <a:pathLst>
                <a:path w="54" h="106">
                  <a:moveTo>
                    <a:pt x="0" y="54"/>
                  </a:moveTo>
                  <a:lnTo>
                    <a:pt x="54" y="106"/>
                  </a:lnTo>
                  <a:lnTo>
                    <a:pt x="54" y="0"/>
                  </a:lnTo>
                  <a:lnTo>
                    <a:pt x="0" y="54"/>
                  </a:lnTo>
                  <a:close/>
                </a:path>
              </a:pathLst>
            </a:custGeom>
            <a:solidFill>
              <a:srgbClr val="F79646">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148">
              <a:extLst>
                <a:ext uri="{FF2B5EF4-FFF2-40B4-BE49-F238E27FC236}">
                  <a16:creationId xmlns:a16="http://schemas.microsoft.com/office/drawing/2014/main" id="{A87C2A85-BEA1-4EE6-8DA8-F7F4B7935E5C}"/>
                </a:ext>
              </a:extLst>
            </p:cNvPr>
            <p:cNvSpPr/>
            <p:nvPr/>
          </p:nvSpPr>
          <p:spPr bwMode="auto">
            <a:xfrm>
              <a:off x="7174828" y="3580281"/>
              <a:ext cx="85725" cy="168275"/>
            </a:xfrm>
            <a:custGeom>
              <a:avLst/>
              <a:gdLst>
                <a:gd name="T0" fmla="*/ 0 w 54"/>
                <a:gd name="T1" fmla="*/ 0 h 106"/>
                <a:gd name="T2" fmla="*/ 0 w 54"/>
                <a:gd name="T3" fmla="*/ 106 h 106"/>
                <a:gd name="T4" fmla="*/ 54 w 54"/>
                <a:gd name="T5" fmla="*/ 54 h 106"/>
                <a:gd name="T6" fmla="*/ 0 w 54"/>
                <a:gd name="T7" fmla="*/ 0 h 106"/>
              </a:gdLst>
              <a:ahLst/>
              <a:cxnLst>
                <a:cxn ang="0">
                  <a:pos x="T0" y="T1"/>
                </a:cxn>
                <a:cxn ang="0">
                  <a:pos x="T2" y="T3"/>
                </a:cxn>
                <a:cxn ang="0">
                  <a:pos x="T4" y="T5"/>
                </a:cxn>
                <a:cxn ang="0">
                  <a:pos x="T6" y="T7"/>
                </a:cxn>
              </a:cxnLst>
              <a:rect l="0" t="0" r="r" b="b"/>
              <a:pathLst>
                <a:path w="54" h="106">
                  <a:moveTo>
                    <a:pt x="0" y="0"/>
                  </a:moveTo>
                  <a:lnTo>
                    <a:pt x="0" y="106"/>
                  </a:lnTo>
                  <a:lnTo>
                    <a:pt x="54" y="54"/>
                  </a:lnTo>
                  <a:lnTo>
                    <a:pt x="0" y="0"/>
                  </a:lnTo>
                  <a:close/>
                </a:path>
              </a:pathLst>
            </a:custGeom>
            <a:solidFill>
              <a:srgbClr val="F79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457189">
                <a:defRPr/>
              </a:pPr>
              <a:endParaRPr lang="en-GB" sz="1600" kern="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4" name="Rectangle 2"/>
          <p:cNvSpPr/>
          <p:nvPr/>
        </p:nvSpPr>
        <p:spPr>
          <a:xfrm>
            <a:off x="233393" y="334150"/>
            <a:ext cx="7124700" cy="584775"/>
          </a:xfrm>
          <a:prstGeom prst="rect">
            <a:avLst/>
          </a:prstGeom>
          <a:noFill/>
          <a:ln w="9525">
            <a:noFill/>
          </a:ln>
        </p:spPr>
        <p:txBody>
          <a:bodyPr wrap="square">
            <a:spAutoFit/>
          </a:bodyPr>
          <a:lstStyle/>
          <a:p>
            <a:pPr fontAlgn="base">
              <a:spcBef>
                <a:spcPct val="0"/>
              </a:spcBef>
              <a:spcAft>
                <a:spcPct val="0"/>
              </a:spcAft>
            </a:pPr>
            <a:r>
              <a:rPr lang="en-US" altLang="zh-CN" sz="3200" b="1" i="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ALK </a:t>
            </a:r>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通路及药物研发</a:t>
            </a:r>
          </a:p>
        </p:txBody>
      </p:sp>
    </p:spTree>
    <p:extLst>
      <p:ext uri="{BB962C8B-B14F-4D97-AF65-F5344CB8AC3E}">
        <p14:creationId xmlns:p14="http://schemas.microsoft.com/office/powerpoint/2010/main" val="1461499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EA49D50-019B-4AC7-8732-158ABDF641D4}"/>
              </a:ext>
            </a:extLst>
          </p:cNvPr>
          <p:cNvGraphicFramePr>
            <a:graphicFrameLocks noGrp="1"/>
          </p:cNvGraphicFramePr>
          <p:nvPr>
            <p:extLst>
              <p:ext uri="{D42A27DB-BD31-4B8C-83A1-F6EECF244321}">
                <p14:modId xmlns:p14="http://schemas.microsoft.com/office/powerpoint/2010/main" val="1936287451"/>
              </p:ext>
            </p:extLst>
          </p:nvPr>
        </p:nvGraphicFramePr>
        <p:xfrm>
          <a:off x="721027" y="1161691"/>
          <a:ext cx="10749945" cy="4534618"/>
        </p:xfrm>
        <a:graphic>
          <a:graphicData uri="http://schemas.openxmlformats.org/drawingml/2006/table">
            <a:tbl>
              <a:tblPr firstRow="1" bandRow="1">
                <a:tableStyleId>{5A111915-BE36-4E01-A7E5-04B1672EAD32}</a:tableStyleId>
              </a:tblPr>
              <a:tblGrid>
                <a:gridCol w="2044681">
                  <a:extLst>
                    <a:ext uri="{9D8B030D-6E8A-4147-A177-3AD203B41FA5}">
                      <a16:colId xmlns:a16="http://schemas.microsoft.com/office/drawing/2014/main" val="20000"/>
                    </a:ext>
                  </a:extLst>
                </a:gridCol>
                <a:gridCol w="2176316">
                  <a:extLst>
                    <a:ext uri="{9D8B030D-6E8A-4147-A177-3AD203B41FA5}">
                      <a16:colId xmlns:a16="http://schemas.microsoft.com/office/drawing/2014/main" val="20001"/>
                    </a:ext>
                  </a:extLst>
                </a:gridCol>
                <a:gridCol w="2176316">
                  <a:extLst>
                    <a:ext uri="{9D8B030D-6E8A-4147-A177-3AD203B41FA5}">
                      <a16:colId xmlns:a16="http://schemas.microsoft.com/office/drawing/2014/main" val="20002"/>
                    </a:ext>
                  </a:extLst>
                </a:gridCol>
                <a:gridCol w="2176316">
                  <a:extLst>
                    <a:ext uri="{9D8B030D-6E8A-4147-A177-3AD203B41FA5}">
                      <a16:colId xmlns:a16="http://schemas.microsoft.com/office/drawing/2014/main" val="4233084000"/>
                    </a:ext>
                  </a:extLst>
                </a:gridCol>
                <a:gridCol w="2176316">
                  <a:extLst>
                    <a:ext uri="{9D8B030D-6E8A-4147-A177-3AD203B41FA5}">
                      <a16:colId xmlns:a16="http://schemas.microsoft.com/office/drawing/2014/main" val="630713727"/>
                    </a:ext>
                  </a:extLst>
                </a:gridCol>
              </a:tblGrid>
              <a:tr h="660258">
                <a:tc>
                  <a:txBody>
                    <a:bodyPr/>
                    <a:lstStyle>
                      <a:lvl1pPr marL="0" algn="l" defTabSz="914400" rtl="0" eaLnBrk="1" latinLnBrk="0" hangingPunct="1">
                        <a:defRPr sz="1800" b="1" kern="1200">
                          <a:solidFill>
                            <a:schemeClr val="lt1"/>
                          </a:solidFill>
                          <a:latin typeface="Imago"/>
                        </a:defRPr>
                      </a:lvl1pPr>
                      <a:lvl2pPr marL="457200" algn="l" defTabSz="914400" rtl="0" eaLnBrk="1" latinLnBrk="0" hangingPunct="1">
                        <a:defRPr sz="1800" b="1" kern="1200">
                          <a:solidFill>
                            <a:schemeClr val="lt1"/>
                          </a:solidFill>
                          <a:latin typeface="Imago"/>
                        </a:defRPr>
                      </a:lvl2pPr>
                      <a:lvl3pPr marL="914400" algn="l" defTabSz="914400" rtl="0" eaLnBrk="1" latinLnBrk="0" hangingPunct="1">
                        <a:defRPr sz="1800" b="1" kern="1200">
                          <a:solidFill>
                            <a:schemeClr val="lt1"/>
                          </a:solidFill>
                          <a:latin typeface="Imago"/>
                        </a:defRPr>
                      </a:lvl3pPr>
                      <a:lvl4pPr marL="1371600" algn="l" defTabSz="914400" rtl="0" eaLnBrk="1" latinLnBrk="0" hangingPunct="1">
                        <a:defRPr sz="1800" b="1" kern="1200">
                          <a:solidFill>
                            <a:schemeClr val="lt1"/>
                          </a:solidFill>
                          <a:latin typeface="Imago"/>
                        </a:defRPr>
                      </a:lvl4pPr>
                      <a:lvl5pPr marL="1828800" algn="l" defTabSz="914400" rtl="0" eaLnBrk="1" latinLnBrk="0" hangingPunct="1">
                        <a:defRPr sz="1800" b="1" kern="1200">
                          <a:solidFill>
                            <a:schemeClr val="lt1"/>
                          </a:solidFill>
                          <a:latin typeface="Imago"/>
                        </a:defRPr>
                      </a:lvl5pPr>
                      <a:lvl6pPr marL="2286000" algn="l" defTabSz="914400" rtl="0" eaLnBrk="1" latinLnBrk="0" hangingPunct="1">
                        <a:defRPr sz="1800" b="1" kern="1200">
                          <a:solidFill>
                            <a:schemeClr val="lt1"/>
                          </a:solidFill>
                          <a:latin typeface="Imago"/>
                        </a:defRPr>
                      </a:lvl6pPr>
                      <a:lvl7pPr marL="2743200" algn="l" defTabSz="914400" rtl="0" eaLnBrk="1" latinLnBrk="0" hangingPunct="1">
                        <a:defRPr sz="1800" b="1" kern="1200">
                          <a:solidFill>
                            <a:schemeClr val="lt1"/>
                          </a:solidFill>
                          <a:latin typeface="Imago"/>
                        </a:defRPr>
                      </a:lvl7pPr>
                      <a:lvl8pPr marL="3200400" algn="l" defTabSz="914400" rtl="0" eaLnBrk="1" latinLnBrk="0" hangingPunct="1">
                        <a:defRPr sz="1800" b="1" kern="1200">
                          <a:solidFill>
                            <a:schemeClr val="lt1"/>
                          </a:solidFill>
                          <a:latin typeface="Imago"/>
                        </a:defRPr>
                      </a:lvl8pPr>
                      <a:lvl9pPr marL="3657600" algn="l" defTabSz="914400" rtl="0" eaLnBrk="1" latinLnBrk="0" hangingPunct="1">
                        <a:defRPr sz="1800" b="1" kern="1200">
                          <a:solidFill>
                            <a:schemeClr val="lt1"/>
                          </a:solidFill>
                          <a:latin typeface="Imago"/>
                        </a:defRPr>
                      </a:lvl9pPr>
                    </a:lstStyle>
                    <a:p>
                      <a:pPr>
                        <a:lnSpc>
                          <a:spcPct val="90000"/>
                        </a:lnSpc>
                      </a:pPr>
                      <a:endParaRPr lang="en-US" sz="1400" b="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b="1" kern="1200">
                          <a:solidFill>
                            <a:schemeClr val="lt1"/>
                          </a:solidFill>
                          <a:latin typeface="Imago"/>
                        </a:defRPr>
                      </a:lvl1pPr>
                      <a:lvl2pPr marL="457200" algn="l" defTabSz="914400" rtl="0" eaLnBrk="1" latinLnBrk="0" hangingPunct="1">
                        <a:defRPr sz="1800" b="1" kern="1200">
                          <a:solidFill>
                            <a:schemeClr val="lt1"/>
                          </a:solidFill>
                          <a:latin typeface="Imago"/>
                        </a:defRPr>
                      </a:lvl2pPr>
                      <a:lvl3pPr marL="914400" algn="l" defTabSz="914400" rtl="0" eaLnBrk="1" latinLnBrk="0" hangingPunct="1">
                        <a:defRPr sz="1800" b="1" kern="1200">
                          <a:solidFill>
                            <a:schemeClr val="lt1"/>
                          </a:solidFill>
                          <a:latin typeface="Imago"/>
                        </a:defRPr>
                      </a:lvl3pPr>
                      <a:lvl4pPr marL="1371600" algn="l" defTabSz="914400" rtl="0" eaLnBrk="1" latinLnBrk="0" hangingPunct="1">
                        <a:defRPr sz="1800" b="1" kern="1200">
                          <a:solidFill>
                            <a:schemeClr val="lt1"/>
                          </a:solidFill>
                          <a:latin typeface="Imago"/>
                        </a:defRPr>
                      </a:lvl4pPr>
                      <a:lvl5pPr marL="1828800" algn="l" defTabSz="914400" rtl="0" eaLnBrk="1" latinLnBrk="0" hangingPunct="1">
                        <a:defRPr sz="1800" b="1" kern="1200">
                          <a:solidFill>
                            <a:schemeClr val="lt1"/>
                          </a:solidFill>
                          <a:latin typeface="Imago"/>
                        </a:defRPr>
                      </a:lvl5pPr>
                      <a:lvl6pPr marL="2286000" algn="l" defTabSz="914400" rtl="0" eaLnBrk="1" latinLnBrk="0" hangingPunct="1">
                        <a:defRPr sz="1800" b="1" kern="1200">
                          <a:solidFill>
                            <a:schemeClr val="lt1"/>
                          </a:solidFill>
                          <a:latin typeface="Imago"/>
                        </a:defRPr>
                      </a:lvl6pPr>
                      <a:lvl7pPr marL="2743200" algn="l" defTabSz="914400" rtl="0" eaLnBrk="1" latinLnBrk="0" hangingPunct="1">
                        <a:defRPr sz="1800" b="1" kern="1200">
                          <a:solidFill>
                            <a:schemeClr val="lt1"/>
                          </a:solidFill>
                          <a:latin typeface="Imago"/>
                        </a:defRPr>
                      </a:lvl7pPr>
                      <a:lvl8pPr marL="3200400" algn="l" defTabSz="914400" rtl="0" eaLnBrk="1" latinLnBrk="0" hangingPunct="1">
                        <a:defRPr sz="1800" b="1" kern="1200">
                          <a:solidFill>
                            <a:schemeClr val="lt1"/>
                          </a:solidFill>
                          <a:latin typeface="Imago"/>
                        </a:defRPr>
                      </a:lvl8pPr>
                      <a:lvl9pPr marL="3657600" algn="l" defTabSz="914400" rtl="0" eaLnBrk="1" latinLnBrk="0" hangingPunct="1">
                        <a:defRPr sz="1800" b="1" kern="1200">
                          <a:solidFill>
                            <a:schemeClr val="lt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Entrectinib </a:t>
                      </a:r>
                      <a:br>
                        <a:rPr lang="en-US" sz="1400" dirty="0">
                          <a:latin typeface="Arial" panose="020B0604020202020204" pitchFamily="34" charset="0"/>
                          <a:ea typeface="微软雅黑" panose="020B0503020204020204" pitchFamily="34" charset="-122"/>
                          <a:sym typeface="Arial" panose="020B0604020202020204" pitchFamily="34" charset="0"/>
                        </a:rPr>
                      </a:br>
                      <a:r>
                        <a:rPr lang="en-US" sz="1400" dirty="0">
                          <a:latin typeface="Arial" panose="020B0604020202020204" pitchFamily="34" charset="0"/>
                          <a:ea typeface="微软雅黑" panose="020B0503020204020204" pitchFamily="34" charset="-122"/>
                          <a:sym typeface="Arial" panose="020B0604020202020204" pitchFamily="34" charset="0"/>
                        </a:rPr>
                        <a:t>(N=32)</a:t>
                      </a:r>
                      <a:r>
                        <a:rPr lang="en-US" sz="1400" baseline="30000" dirty="0">
                          <a:latin typeface="Arial" panose="020B0604020202020204" pitchFamily="34" charset="0"/>
                          <a:ea typeface="微软雅黑" panose="020B0503020204020204" pitchFamily="34" charset="-122"/>
                          <a:sym typeface="Arial" panose="020B0604020202020204" pitchFamily="34" charset="0"/>
                        </a:rPr>
                        <a:t>1</a:t>
                      </a:r>
                      <a:endParaRPr lang="en-US" sz="1400" b="1" baseline="3000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b="1" kern="1200">
                          <a:solidFill>
                            <a:schemeClr val="lt1"/>
                          </a:solidFill>
                          <a:latin typeface="Imago"/>
                        </a:defRPr>
                      </a:lvl1pPr>
                      <a:lvl2pPr marL="457200" algn="l" defTabSz="914400" rtl="0" eaLnBrk="1" latinLnBrk="0" hangingPunct="1">
                        <a:defRPr sz="1800" b="1" kern="1200">
                          <a:solidFill>
                            <a:schemeClr val="lt1"/>
                          </a:solidFill>
                          <a:latin typeface="Imago"/>
                        </a:defRPr>
                      </a:lvl2pPr>
                      <a:lvl3pPr marL="914400" algn="l" defTabSz="914400" rtl="0" eaLnBrk="1" latinLnBrk="0" hangingPunct="1">
                        <a:defRPr sz="1800" b="1" kern="1200">
                          <a:solidFill>
                            <a:schemeClr val="lt1"/>
                          </a:solidFill>
                          <a:latin typeface="Imago"/>
                        </a:defRPr>
                      </a:lvl3pPr>
                      <a:lvl4pPr marL="1371600" algn="l" defTabSz="914400" rtl="0" eaLnBrk="1" latinLnBrk="0" hangingPunct="1">
                        <a:defRPr sz="1800" b="1" kern="1200">
                          <a:solidFill>
                            <a:schemeClr val="lt1"/>
                          </a:solidFill>
                          <a:latin typeface="Imago"/>
                        </a:defRPr>
                      </a:lvl4pPr>
                      <a:lvl5pPr marL="1828800" algn="l" defTabSz="914400" rtl="0" eaLnBrk="1" latinLnBrk="0" hangingPunct="1">
                        <a:defRPr sz="1800" b="1" kern="1200">
                          <a:solidFill>
                            <a:schemeClr val="lt1"/>
                          </a:solidFill>
                          <a:latin typeface="Imago"/>
                        </a:defRPr>
                      </a:lvl5pPr>
                      <a:lvl6pPr marL="2286000" algn="l" defTabSz="914400" rtl="0" eaLnBrk="1" latinLnBrk="0" hangingPunct="1">
                        <a:defRPr sz="1800" b="1" kern="1200">
                          <a:solidFill>
                            <a:schemeClr val="lt1"/>
                          </a:solidFill>
                          <a:latin typeface="Imago"/>
                        </a:defRPr>
                      </a:lvl6pPr>
                      <a:lvl7pPr marL="2743200" algn="l" defTabSz="914400" rtl="0" eaLnBrk="1" latinLnBrk="0" hangingPunct="1">
                        <a:defRPr sz="1800" b="1" kern="1200">
                          <a:solidFill>
                            <a:schemeClr val="lt1"/>
                          </a:solidFill>
                          <a:latin typeface="Imago"/>
                        </a:defRPr>
                      </a:lvl7pPr>
                      <a:lvl8pPr marL="3200400" algn="l" defTabSz="914400" rtl="0" eaLnBrk="1" latinLnBrk="0" hangingPunct="1">
                        <a:defRPr sz="1800" b="1" kern="1200">
                          <a:solidFill>
                            <a:schemeClr val="lt1"/>
                          </a:solidFill>
                          <a:latin typeface="Imago"/>
                        </a:defRPr>
                      </a:lvl8pPr>
                      <a:lvl9pPr marL="3657600" algn="l" defTabSz="914400" rtl="0" eaLnBrk="1" latinLnBrk="0" hangingPunct="1">
                        <a:defRPr sz="1800" b="1" kern="1200">
                          <a:solidFill>
                            <a:schemeClr val="lt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Crizotinib </a:t>
                      </a:r>
                      <a:br>
                        <a:rPr lang="en-US" sz="1400" dirty="0">
                          <a:latin typeface="Arial" panose="020B0604020202020204" pitchFamily="34" charset="0"/>
                          <a:ea typeface="微软雅黑" panose="020B0503020204020204" pitchFamily="34" charset="-122"/>
                          <a:sym typeface="Arial" panose="020B0604020202020204" pitchFamily="34" charset="0"/>
                        </a:rPr>
                      </a:br>
                      <a:r>
                        <a:rPr lang="en-US" sz="1400" dirty="0">
                          <a:latin typeface="Arial" panose="020B0604020202020204" pitchFamily="34" charset="0"/>
                          <a:ea typeface="微软雅黑" panose="020B0503020204020204" pitchFamily="34" charset="-122"/>
                          <a:sym typeface="Arial" panose="020B0604020202020204" pitchFamily="34" charset="0"/>
                        </a:rPr>
                        <a:t>(N=50</a:t>
                      </a:r>
                      <a:r>
                        <a:rPr lang="en-US" sz="1400" baseline="0" dirty="0">
                          <a:latin typeface="Arial" panose="020B0604020202020204" pitchFamily="34" charset="0"/>
                          <a:ea typeface="微软雅黑" panose="020B0503020204020204" pitchFamily="34" charset="-122"/>
                          <a:sym typeface="Arial" panose="020B0604020202020204" pitchFamily="34" charset="0"/>
                        </a:rPr>
                        <a:t>)</a:t>
                      </a:r>
                      <a:r>
                        <a:rPr lang="en-US" sz="1400" baseline="30000" dirty="0">
                          <a:latin typeface="Arial" panose="020B0604020202020204" pitchFamily="34" charset="0"/>
                          <a:ea typeface="微软雅黑" panose="020B0503020204020204" pitchFamily="34" charset="-122"/>
                          <a:sym typeface="Arial" panose="020B0604020202020204" pitchFamily="34" charset="0"/>
                        </a:rPr>
                        <a:t>2,3</a:t>
                      </a:r>
                      <a:endParaRPr lang="en-US" sz="1400" b="1" baseline="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b="1" kern="1200">
                          <a:solidFill>
                            <a:schemeClr val="lt1"/>
                          </a:solidFill>
                          <a:latin typeface="Imago"/>
                        </a:defRPr>
                      </a:lvl1pPr>
                      <a:lvl2pPr marL="457200" algn="l" defTabSz="914400" rtl="0" eaLnBrk="1" latinLnBrk="0" hangingPunct="1">
                        <a:defRPr sz="1800" b="1" kern="1200">
                          <a:solidFill>
                            <a:schemeClr val="lt1"/>
                          </a:solidFill>
                          <a:latin typeface="Imago"/>
                        </a:defRPr>
                      </a:lvl2pPr>
                      <a:lvl3pPr marL="914400" algn="l" defTabSz="914400" rtl="0" eaLnBrk="1" latinLnBrk="0" hangingPunct="1">
                        <a:defRPr sz="1800" b="1" kern="1200">
                          <a:solidFill>
                            <a:schemeClr val="lt1"/>
                          </a:solidFill>
                          <a:latin typeface="Imago"/>
                        </a:defRPr>
                      </a:lvl3pPr>
                      <a:lvl4pPr marL="1371600" algn="l" defTabSz="914400" rtl="0" eaLnBrk="1" latinLnBrk="0" hangingPunct="1">
                        <a:defRPr sz="1800" b="1" kern="1200">
                          <a:solidFill>
                            <a:schemeClr val="lt1"/>
                          </a:solidFill>
                          <a:latin typeface="Imago"/>
                        </a:defRPr>
                      </a:lvl4pPr>
                      <a:lvl5pPr marL="1828800" algn="l" defTabSz="914400" rtl="0" eaLnBrk="1" latinLnBrk="0" hangingPunct="1">
                        <a:defRPr sz="1800" b="1" kern="1200">
                          <a:solidFill>
                            <a:schemeClr val="lt1"/>
                          </a:solidFill>
                          <a:latin typeface="Imago"/>
                        </a:defRPr>
                      </a:lvl5pPr>
                      <a:lvl6pPr marL="2286000" algn="l" defTabSz="914400" rtl="0" eaLnBrk="1" latinLnBrk="0" hangingPunct="1">
                        <a:defRPr sz="1800" b="1" kern="1200">
                          <a:solidFill>
                            <a:schemeClr val="lt1"/>
                          </a:solidFill>
                          <a:latin typeface="Imago"/>
                        </a:defRPr>
                      </a:lvl6pPr>
                      <a:lvl7pPr marL="2743200" algn="l" defTabSz="914400" rtl="0" eaLnBrk="1" latinLnBrk="0" hangingPunct="1">
                        <a:defRPr sz="1800" b="1" kern="1200">
                          <a:solidFill>
                            <a:schemeClr val="lt1"/>
                          </a:solidFill>
                          <a:latin typeface="Imago"/>
                        </a:defRPr>
                      </a:lvl7pPr>
                      <a:lvl8pPr marL="3200400" algn="l" defTabSz="914400" rtl="0" eaLnBrk="1" latinLnBrk="0" hangingPunct="1">
                        <a:defRPr sz="1800" b="1" kern="1200">
                          <a:solidFill>
                            <a:schemeClr val="lt1"/>
                          </a:solidFill>
                          <a:latin typeface="Imago"/>
                        </a:defRPr>
                      </a:lvl8pPr>
                      <a:lvl9pPr marL="3657600" algn="l" defTabSz="914400" rtl="0" eaLnBrk="1" latinLnBrk="0" hangingPunct="1">
                        <a:defRPr sz="1800" b="1" kern="1200">
                          <a:solidFill>
                            <a:schemeClr val="lt1"/>
                          </a:solidFill>
                          <a:latin typeface="Imago"/>
                        </a:defRPr>
                      </a:lvl9pPr>
                    </a:lstStyle>
                    <a:p>
                      <a:pPr algn="ctr">
                        <a:lnSpc>
                          <a:spcPct val="90000"/>
                        </a:lnSpc>
                      </a:pPr>
                      <a:r>
                        <a:rPr lang="en-US" sz="1400" baseline="0" dirty="0" err="1">
                          <a:latin typeface="Arial" panose="020B0604020202020204" pitchFamily="34" charset="0"/>
                          <a:ea typeface="微软雅黑" panose="020B0503020204020204" pitchFamily="34" charset="-122"/>
                          <a:sym typeface="Arial" panose="020B0604020202020204" pitchFamily="34" charset="0"/>
                        </a:rPr>
                        <a:t>Lorlatinib</a:t>
                      </a:r>
                      <a:r>
                        <a:rPr lang="en-US" sz="1400" baseline="0" dirty="0">
                          <a:latin typeface="Arial" panose="020B0604020202020204" pitchFamily="34" charset="0"/>
                          <a:ea typeface="微软雅黑" panose="020B0503020204020204" pitchFamily="34" charset="-122"/>
                          <a:sym typeface="Arial" panose="020B0604020202020204" pitchFamily="34" charset="0"/>
                        </a:rPr>
                        <a:t> </a:t>
                      </a:r>
                      <a:br>
                        <a:rPr lang="en-US" sz="1400" baseline="0" dirty="0">
                          <a:latin typeface="Arial" panose="020B0604020202020204" pitchFamily="34" charset="0"/>
                          <a:ea typeface="微软雅黑" panose="020B0503020204020204" pitchFamily="34" charset="-122"/>
                          <a:sym typeface="Arial" panose="020B0604020202020204" pitchFamily="34" charset="0"/>
                        </a:rPr>
                      </a:br>
                      <a:r>
                        <a:rPr lang="en-US" sz="1400" baseline="0" dirty="0">
                          <a:latin typeface="Arial" panose="020B0604020202020204" pitchFamily="34" charset="0"/>
                          <a:ea typeface="微软雅黑" panose="020B0503020204020204" pitchFamily="34" charset="-122"/>
                          <a:sym typeface="Arial" panose="020B0604020202020204" pitchFamily="34" charset="0"/>
                        </a:rPr>
                        <a:t>(N=12)</a:t>
                      </a:r>
                      <a:r>
                        <a:rPr lang="en-US" sz="1400" baseline="30000" dirty="0">
                          <a:latin typeface="Arial" panose="020B0604020202020204" pitchFamily="34" charset="0"/>
                          <a:ea typeface="微软雅黑" panose="020B0503020204020204" pitchFamily="34" charset="-122"/>
                          <a:sym typeface="Arial" panose="020B0604020202020204" pitchFamily="34" charset="0"/>
                        </a:rPr>
                        <a:t>4</a:t>
                      </a:r>
                      <a:endParaRPr lang="en-US" sz="1400" b="1" baseline="3000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b="1" kern="1200">
                          <a:solidFill>
                            <a:schemeClr val="lt1"/>
                          </a:solidFill>
                          <a:latin typeface="Imago"/>
                        </a:defRPr>
                      </a:lvl1pPr>
                      <a:lvl2pPr marL="457200" algn="l" defTabSz="914400" rtl="0" eaLnBrk="1" latinLnBrk="0" hangingPunct="1">
                        <a:defRPr sz="1800" b="1" kern="1200">
                          <a:solidFill>
                            <a:schemeClr val="lt1"/>
                          </a:solidFill>
                          <a:latin typeface="Imago"/>
                        </a:defRPr>
                      </a:lvl2pPr>
                      <a:lvl3pPr marL="914400" algn="l" defTabSz="914400" rtl="0" eaLnBrk="1" latinLnBrk="0" hangingPunct="1">
                        <a:defRPr sz="1800" b="1" kern="1200">
                          <a:solidFill>
                            <a:schemeClr val="lt1"/>
                          </a:solidFill>
                          <a:latin typeface="Imago"/>
                        </a:defRPr>
                      </a:lvl3pPr>
                      <a:lvl4pPr marL="1371600" algn="l" defTabSz="914400" rtl="0" eaLnBrk="1" latinLnBrk="0" hangingPunct="1">
                        <a:defRPr sz="1800" b="1" kern="1200">
                          <a:solidFill>
                            <a:schemeClr val="lt1"/>
                          </a:solidFill>
                          <a:latin typeface="Imago"/>
                        </a:defRPr>
                      </a:lvl4pPr>
                      <a:lvl5pPr marL="1828800" algn="l" defTabSz="914400" rtl="0" eaLnBrk="1" latinLnBrk="0" hangingPunct="1">
                        <a:defRPr sz="1800" b="1" kern="1200">
                          <a:solidFill>
                            <a:schemeClr val="lt1"/>
                          </a:solidFill>
                          <a:latin typeface="Imago"/>
                        </a:defRPr>
                      </a:lvl5pPr>
                      <a:lvl6pPr marL="2286000" algn="l" defTabSz="914400" rtl="0" eaLnBrk="1" latinLnBrk="0" hangingPunct="1">
                        <a:defRPr sz="1800" b="1" kern="1200">
                          <a:solidFill>
                            <a:schemeClr val="lt1"/>
                          </a:solidFill>
                          <a:latin typeface="Imago"/>
                        </a:defRPr>
                      </a:lvl6pPr>
                      <a:lvl7pPr marL="2743200" algn="l" defTabSz="914400" rtl="0" eaLnBrk="1" latinLnBrk="0" hangingPunct="1">
                        <a:defRPr sz="1800" b="1" kern="1200">
                          <a:solidFill>
                            <a:schemeClr val="lt1"/>
                          </a:solidFill>
                          <a:latin typeface="Imago"/>
                        </a:defRPr>
                      </a:lvl7pPr>
                      <a:lvl8pPr marL="3200400" algn="l" defTabSz="914400" rtl="0" eaLnBrk="1" latinLnBrk="0" hangingPunct="1">
                        <a:defRPr sz="1800" b="1" kern="1200">
                          <a:solidFill>
                            <a:schemeClr val="lt1"/>
                          </a:solidFill>
                          <a:latin typeface="Imago"/>
                        </a:defRPr>
                      </a:lvl8pPr>
                      <a:lvl9pPr marL="3657600" algn="l" defTabSz="914400" rtl="0" eaLnBrk="1" latinLnBrk="0" hangingPunct="1">
                        <a:defRPr sz="1800" b="1" kern="1200">
                          <a:solidFill>
                            <a:schemeClr val="lt1"/>
                          </a:solidFill>
                          <a:latin typeface="Imago"/>
                        </a:defRPr>
                      </a:lvl9pPr>
                    </a:lstStyle>
                    <a:p>
                      <a:pPr algn="ctr">
                        <a:lnSpc>
                          <a:spcPct val="90000"/>
                        </a:lnSpc>
                      </a:pPr>
                      <a:r>
                        <a:rPr lang="en-US" sz="1400" baseline="0" dirty="0">
                          <a:latin typeface="Arial" panose="020B0604020202020204" pitchFamily="34" charset="0"/>
                          <a:ea typeface="微软雅黑" panose="020B0503020204020204" pitchFamily="34" charset="-122"/>
                          <a:sym typeface="Arial" panose="020B0604020202020204" pitchFamily="34" charset="0"/>
                        </a:rPr>
                        <a:t>Ceritinib </a:t>
                      </a:r>
                      <a:br>
                        <a:rPr lang="en-US" sz="1400" baseline="0" dirty="0">
                          <a:latin typeface="Arial" panose="020B0604020202020204" pitchFamily="34" charset="0"/>
                          <a:ea typeface="微软雅黑" panose="020B0503020204020204" pitchFamily="34" charset="-122"/>
                          <a:sym typeface="Arial" panose="020B0604020202020204" pitchFamily="34" charset="0"/>
                        </a:rPr>
                      </a:br>
                      <a:r>
                        <a:rPr lang="en-US" sz="1400" baseline="0" dirty="0">
                          <a:latin typeface="Arial" panose="020B0604020202020204" pitchFamily="34" charset="0"/>
                          <a:ea typeface="微软雅黑" panose="020B0503020204020204" pitchFamily="34" charset="-122"/>
                          <a:sym typeface="Arial" panose="020B0604020202020204" pitchFamily="34" charset="0"/>
                        </a:rPr>
                        <a:t>(N=32)</a:t>
                      </a:r>
                      <a:r>
                        <a:rPr lang="en-US" sz="1400" baseline="30000" dirty="0">
                          <a:latin typeface="Arial" panose="020B0604020202020204" pitchFamily="34" charset="0"/>
                          <a:ea typeface="微软雅黑" panose="020B0503020204020204" pitchFamily="34" charset="-122"/>
                          <a:sym typeface="Arial" panose="020B0604020202020204" pitchFamily="34" charset="0"/>
                        </a:rPr>
                        <a:t>5</a:t>
                      </a:r>
                      <a:endParaRPr lang="en-US" sz="1400" b="1" baseline="3000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extLst>
                  <a:ext uri="{0D108BD9-81ED-4DB2-BD59-A6C34878D82A}">
                    <a16:rowId xmlns:a16="http://schemas.microsoft.com/office/drawing/2014/main" val="10000"/>
                  </a:ext>
                </a:extLst>
              </a:tr>
              <a:tr h="484295">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ORR</a:t>
                      </a:r>
                      <a:endParaRPr lang="en-US" sz="1400" b="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69% (BICR)</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66% (IRC)</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50% (INV)</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62% (IRC)</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extLst>
                  <a:ext uri="{0D108BD9-81ED-4DB2-BD59-A6C34878D82A}">
                    <a16:rowId xmlns:a16="http://schemas.microsoft.com/office/drawing/2014/main" val="10001"/>
                  </a:ext>
                </a:extLst>
              </a:tr>
              <a:tr h="484295">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ORR</a:t>
                      </a:r>
                      <a:r>
                        <a:rPr lang="en-US" sz="1400" baseline="0" dirty="0">
                          <a:latin typeface="Arial" panose="020B0604020202020204" pitchFamily="34" charset="0"/>
                          <a:ea typeface="微软雅黑" panose="020B0503020204020204" pitchFamily="34" charset="-122"/>
                          <a:sym typeface="Arial" panose="020B0604020202020204" pitchFamily="34" charset="0"/>
                        </a:rPr>
                        <a:t> (intracranial)</a:t>
                      </a:r>
                      <a:endParaRPr lang="en-US" sz="1400" b="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83%</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60%</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25%</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extLst>
                  <a:ext uri="{0D108BD9-81ED-4DB2-BD59-A6C34878D82A}">
                    <a16:rowId xmlns:a16="http://schemas.microsoft.com/office/drawing/2014/main" val="3067331392"/>
                  </a:ext>
                </a:extLst>
              </a:tr>
              <a:tr h="484295">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nSpc>
                          <a:spcPct val="90000"/>
                        </a:lnSpc>
                      </a:pPr>
                      <a:r>
                        <a:rPr lang="en-US" sz="1400" dirty="0" err="1">
                          <a:latin typeface="Arial" panose="020B0604020202020204" pitchFamily="34" charset="0"/>
                          <a:ea typeface="微软雅黑" panose="020B0503020204020204" pitchFamily="34" charset="-122"/>
                          <a:sym typeface="Arial" panose="020B0604020202020204" pitchFamily="34" charset="0"/>
                        </a:rPr>
                        <a:t>mDOR</a:t>
                      </a:r>
                      <a:r>
                        <a:rPr lang="en-US" sz="1400" dirty="0">
                          <a:latin typeface="Arial" panose="020B0604020202020204" pitchFamily="34" charset="0"/>
                          <a:ea typeface="微软雅黑" panose="020B0503020204020204" pitchFamily="34" charset="-122"/>
                          <a:sym typeface="Arial" panose="020B0604020202020204" pitchFamily="34" charset="0"/>
                        </a:rPr>
                        <a:t>, months</a:t>
                      </a:r>
                      <a:endParaRPr lang="en-US" sz="1400" b="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28.6</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17.6</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12.0</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21.0</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extLst>
                  <a:ext uri="{0D108BD9-81ED-4DB2-BD59-A6C34878D82A}">
                    <a16:rowId xmlns:a16="http://schemas.microsoft.com/office/drawing/2014/main" val="10002"/>
                  </a:ext>
                </a:extLst>
              </a:tr>
              <a:tr h="484295">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nSpc>
                          <a:spcPct val="90000"/>
                        </a:lnSpc>
                      </a:pPr>
                      <a:r>
                        <a:rPr lang="en-US" sz="1400" baseline="0" dirty="0" err="1">
                          <a:latin typeface="Arial" panose="020B0604020202020204" pitchFamily="34" charset="0"/>
                          <a:ea typeface="微软雅黑" panose="020B0503020204020204" pitchFamily="34" charset="-122"/>
                          <a:sym typeface="Arial" panose="020B0604020202020204" pitchFamily="34" charset="0"/>
                        </a:rPr>
                        <a:t>m</a:t>
                      </a:r>
                      <a:r>
                        <a:rPr lang="en-US" sz="1400" dirty="0" err="1">
                          <a:latin typeface="Arial" panose="020B0604020202020204" pitchFamily="34" charset="0"/>
                          <a:ea typeface="微软雅黑" panose="020B0503020204020204" pitchFamily="34" charset="-122"/>
                          <a:sym typeface="Arial" panose="020B0604020202020204" pitchFamily="34" charset="0"/>
                        </a:rPr>
                        <a:t>PFS</a:t>
                      </a:r>
                      <a:r>
                        <a:rPr lang="en-US" sz="1400" dirty="0">
                          <a:latin typeface="Arial" panose="020B0604020202020204" pitchFamily="34" charset="0"/>
                          <a:ea typeface="微软雅黑" panose="020B0503020204020204" pitchFamily="34" charset="-122"/>
                          <a:sym typeface="Arial" panose="020B0604020202020204" pitchFamily="34" charset="0"/>
                        </a:rPr>
                        <a:t>, months</a:t>
                      </a:r>
                      <a:endParaRPr lang="en-US" sz="1400" b="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29.6</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19.2</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7.0</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9.3</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extLst>
                  <a:ext uri="{0D108BD9-81ED-4DB2-BD59-A6C34878D82A}">
                    <a16:rowId xmlns:a16="http://schemas.microsoft.com/office/drawing/2014/main" val="10003"/>
                  </a:ext>
                </a:extLst>
              </a:tr>
              <a:tr h="484295">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Safety summary</a:t>
                      </a:r>
                      <a:endParaRPr lang="en-US" sz="1400" b="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baseline="0" dirty="0">
                          <a:latin typeface="Arial" panose="020B0604020202020204" pitchFamily="34" charset="0"/>
                          <a:ea typeface="微软雅黑" panose="020B0503020204020204" pitchFamily="34" charset="-122"/>
                          <a:sym typeface="Arial" panose="020B0604020202020204" pitchFamily="34" charset="0"/>
                        </a:rPr>
                        <a:t>Well tolerated</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u="none" dirty="0">
                          <a:latin typeface="Arial" panose="020B0604020202020204" pitchFamily="34" charset="0"/>
                          <a:ea typeface="微软雅黑" panose="020B0503020204020204" pitchFamily="34" charset="-122"/>
                          <a:sym typeface="Arial" panose="020B0604020202020204" pitchFamily="34" charset="0"/>
                        </a:rPr>
                        <a:t>Visual impairment</a:t>
                      </a:r>
                      <a:endParaRPr lang="en-US" sz="1400" b="1" u="none"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u="none" dirty="0">
                          <a:latin typeface="Arial" panose="020B0604020202020204" pitchFamily="34" charset="0"/>
                          <a:ea typeface="微软雅黑" panose="020B0503020204020204" pitchFamily="34" charset="-122"/>
                          <a:sym typeface="Arial" panose="020B0604020202020204" pitchFamily="34" charset="0"/>
                        </a:rPr>
                        <a:t>Lipid abnormalities</a:t>
                      </a:r>
                      <a:endParaRPr lang="en-US" sz="1400" b="1" u="none"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u="none" dirty="0">
                          <a:latin typeface="Arial" panose="020B0604020202020204" pitchFamily="34" charset="0"/>
                          <a:ea typeface="微软雅黑" panose="020B0503020204020204" pitchFamily="34" charset="-122"/>
                          <a:sym typeface="Arial" panose="020B0604020202020204" pitchFamily="34" charset="0"/>
                        </a:rPr>
                        <a:t>Poor GI tolerability</a:t>
                      </a:r>
                      <a:endParaRPr lang="en-US" sz="1400" b="1" u="none"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extLst>
                  <a:ext uri="{0D108BD9-81ED-4DB2-BD59-A6C34878D82A}">
                    <a16:rowId xmlns:a16="http://schemas.microsoft.com/office/drawing/2014/main" val="10004"/>
                  </a:ext>
                </a:extLst>
              </a:tr>
              <a:tr h="484295">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Approval for ROS1</a:t>
                      </a:r>
                      <a:endParaRPr lang="en-US" sz="1400" b="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Not yet approved</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u="none" dirty="0">
                          <a:latin typeface="Arial" panose="020B0604020202020204" pitchFamily="34" charset="0"/>
                          <a:ea typeface="微软雅黑" panose="020B0503020204020204" pitchFamily="34" charset="-122"/>
                          <a:sym typeface="Arial" panose="020B0604020202020204" pitchFamily="34" charset="0"/>
                        </a:rPr>
                        <a:t>FDA</a:t>
                      </a:r>
                      <a:r>
                        <a:rPr lang="en-US" sz="1400" u="none" baseline="0" dirty="0">
                          <a:latin typeface="Arial" panose="020B0604020202020204" pitchFamily="34" charset="0"/>
                          <a:ea typeface="微软雅黑" panose="020B0503020204020204" pitchFamily="34" charset="-122"/>
                          <a:sym typeface="Arial" panose="020B0604020202020204" pitchFamily="34" charset="0"/>
                        </a:rPr>
                        <a:t> and </a:t>
                      </a:r>
                      <a:r>
                        <a:rPr lang="en-US" sz="1400" u="none" dirty="0">
                          <a:latin typeface="Arial" panose="020B0604020202020204" pitchFamily="34" charset="0"/>
                          <a:ea typeface="微软雅黑" panose="020B0503020204020204" pitchFamily="34" charset="-122"/>
                          <a:sym typeface="Arial" panose="020B0604020202020204" pitchFamily="34" charset="0"/>
                        </a:rPr>
                        <a:t>EMA approved</a:t>
                      </a:r>
                      <a:endParaRPr lang="en-US" sz="1400" b="1" u="none"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u="none" dirty="0">
                          <a:latin typeface="Arial" panose="020B0604020202020204" pitchFamily="34" charset="0"/>
                          <a:ea typeface="微软雅黑" panose="020B0503020204020204" pitchFamily="34" charset="-122"/>
                          <a:sym typeface="Arial" panose="020B0604020202020204" pitchFamily="34" charset="0"/>
                        </a:rPr>
                        <a:t>Not yet approved</a:t>
                      </a:r>
                      <a:endParaRPr lang="en-US" sz="1400" b="1" u="none"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u="none" dirty="0">
                          <a:latin typeface="Arial" panose="020B0604020202020204" pitchFamily="34" charset="0"/>
                          <a:ea typeface="微软雅黑" panose="020B0503020204020204" pitchFamily="34" charset="-122"/>
                          <a:sym typeface="Arial" panose="020B0604020202020204" pitchFamily="34" charset="0"/>
                        </a:rPr>
                        <a:t>Not yet approved</a:t>
                      </a:r>
                      <a:endParaRPr lang="en-US" sz="1400" b="1" u="none"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extLst>
                  <a:ext uri="{0D108BD9-81ED-4DB2-BD59-A6C34878D82A}">
                    <a16:rowId xmlns:a16="http://schemas.microsoft.com/office/drawing/2014/main" val="4271594326"/>
                  </a:ext>
                </a:extLst>
              </a:tr>
              <a:tr h="484295">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Dosing schedule</a:t>
                      </a:r>
                      <a:endParaRPr lang="en-US" sz="1400" b="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600</a:t>
                      </a:r>
                      <a:r>
                        <a:rPr lang="en-US" sz="1400" baseline="0" dirty="0">
                          <a:latin typeface="Arial" panose="020B0604020202020204" pitchFamily="34" charset="0"/>
                          <a:ea typeface="微软雅黑" panose="020B0503020204020204" pitchFamily="34" charset="-122"/>
                          <a:sym typeface="Arial" panose="020B0604020202020204" pitchFamily="34" charset="0"/>
                        </a:rPr>
                        <a:t> mg once daily</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u="none" dirty="0">
                          <a:latin typeface="Arial" panose="020B0604020202020204" pitchFamily="34" charset="0"/>
                          <a:ea typeface="微软雅黑" panose="020B0503020204020204" pitchFamily="34" charset="-122"/>
                          <a:sym typeface="Arial" panose="020B0604020202020204" pitchFamily="34" charset="0"/>
                        </a:rPr>
                        <a:t>250 mg twice daily</a:t>
                      </a:r>
                      <a:endParaRPr lang="en-US" sz="1400" b="1" u="none"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u="none" dirty="0">
                          <a:latin typeface="Arial" panose="020B0604020202020204" pitchFamily="34" charset="0"/>
                          <a:ea typeface="微软雅黑" panose="020B0503020204020204" pitchFamily="34" charset="-122"/>
                          <a:sym typeface="Arial" panose="020B0604020202020204" pitchFamily="34" charset="0"/>
                        </a:rPr>
                        <a:t>100 mg once daily</a:t>
                      </a:r>
                      <a:endParaRPr lang="en-US" sz="1400" b="1" u="none"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u="none" dirty="0">
                          <a:latin typeface="Arial" panose="020B0604020202020204" pitchFamily="34" charset="0"/>
                          <a:ea typeface="微软雅黑" panose="020B0503020204020204" pitchFamily="34" charset="-122"/>
                          <a:sym typeface="Arial" panose="020B0604020202020204" pitchFamily="34" charset="0"/>
                        </a:rPr>
                        <a:t>750 mg once daily </a:t>
                      </a:r>
                      <a:endParaRPr lang="en-US" sz="1400" b="1" u="none"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extLst>
                  <a:ext uri="{0D108BD9-81ED-4DB2-BD59-A6C34878D82A}">
                    <a16:rowId xmlns:a16="http://schemas.microsoft.com/office/drawing/2014/main" val="1979791513"/>
                  </a:ext>
                </a:extLst>
              </a:tr>
              <a:tr h="484295">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Key ongoing studies</a:t>
                      </a:r>
                      <a:endParaRPr lang="en-US" sz="1400" b="0"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dirty="0">
                          <a:latin typeface="Arial" panose="020B0604020202020204" pitchFamily="34" charset="0"/>
                          <a:ea typeface="微软雅黑" panose="020B0503020204020204" pitchFamily="34" charset="-122"/>
                          <a:sym typeface="Arial" panose="020B0604020202020204" pitchFamily="34" charset="0"/>
                        </a:rPr>
                        <a:t>STARTRK-2</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u="none" dirty="0">
                          <a:latin typeface="Arial" panose="020B0604020202020204" pitchFamily="34" charset="0"/>
                          <a:ea typeface="微软雅黑" panose="020B0503020204020204" pitchFamily="34" charset="-122"/>
                          <a:sym typeface="Arial" panose="020B0604020202020204" pitchFamily="34" charset="0"/>
                        </a:rPr>
                        <a:t>METROS and</a:t>
                      </a:r>
                      <a:br>
                        <a:rPr lang="en-US" sz="1400" u="none" dirty="0">
                          <a:latin typeface="Arial" panose="020B0604020202020204" pitchFamily="34" charset="0"/>
                          <a:ea typeface="微软雅黑" panose="020B0503020204020204" pitchFamily="34" charset="-122"/>
                          <a:sym typeface="Arial" panose="020B0604020202020204" pitchFamily="34" charset="0"/>
                        </a:rPr>
                      </a:br>
                      <a:r>
                        <a:rPr lang="en-GB" sz="1400" dirty="0">
                          <a:latin typeface="Arial" panose="020B0604020202020204" pitchFamily="34" charset="0"/>
                          <a:ea typeface="微软雅黑" panose="020B0503020204020204" pitchFamily="34" charset="-122"/>
                          <a:sym typeface="Arial" panose="020B0604020202020204" pitchFamily="34" charset="0"/>
                        </a:rPr>
                        <a:t>CAMAR01</a:t>
                      </a:r>
                      <a:endParaRPr lang="en-US" sz="1400" b="1"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GB" sz="1400" u="none" strike="noStrike" kern="1200" baseline="0" dirty="0">
                          <a:latin typeface="Arial" panose="020B0604020202020204" pitchFamily="34" charset="0"/>
                          <a:ea typeface="微软雅黑" panose="020B0503020204020204" pitchFamily="34" charset="-122"/>
                          <a:sym typeface="Arial" panose="020B0604020202020204" pitchFamily="34" charset="0"/>
                        </a:rPr>
                        <a:t>NCT01970865</a:t>
                      </a:r>
                      <a:endParaRPr lang="en-US" sz="1400" b="1" u="none"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tc>
                  <a:txBody>
                    <a:bodyPr/>
                    <a:lstStyle>
                      <a:lvl1pPr marL="0" algn="l" defTabSz="914400" rtl="0" eaLnBrk="1" latinLnBrk="0" hangingPunct="1">
                        <a:defRPr sz="1800" kern="1200">
                          <a:solidFill>
                            <a:schemeClr val="dk1"/>
                          </a:solidFill>
                          <a:latin typeface="Imago"/>
                        </a:defRPr>
                      </a:lvl1pPr>
                      <a:lvl2pPr marL="457200" algn="l" defTabSz="914400" rtl="0" eaLnBrk="1" latinLnBrk="0" hangingPunct="1">
                        <a:defRPr sz="1800" kern="1200">
                          <a:solidFill>
                            <a:schemeClr val="dk1"/>
                          </a:solidFill>
                          <a:latin typeface="Imago"/>
                        </a:defRPr>
                      </a:lvl2pPr>
                      <a:lvl3pPr marL="914400" algn="l" defTabSz="914400" rtl="0" eaLnBrk="1" latinLnBrk="0" hangingPunct="1">
                        <a:defRPr sz="1800" kern="1200">
                          <a:solidFill>
                            <a:schemeClr val="dk1"/>
                          </a:solidFill>
                          <a:latin typeface="Imago"/>
                        </a:defRPr>
                      </a:lvl3pPr>
                      <a:lvl4pPr marL="1371600" algn="l" defTabSz="914400" rtl="0" eaLnBrk="1" latinLnBrk="0" hangingPunct="1">
                        <a:defRPr sz="1800" kern="1200">
                          <a:solidFill>
                            <a:schemeClr val="dk1"/>
                          </a:solidFill>
                          <a:latin typeface="Imago"/>
                        </a:defRPr>
                      </a:lvl4pPr>
                      <a:lvl5pPr marL="1828800" algn="l" defTabSz="914400" rtl="0" eaLnBrk="1" latinLnBrk="0" hangingPunct="1">
                        <a:defRPr sz="1800" kern="1200">
                          <a:solidFill>
                            <a:schemeClr val="dk1"/>
                          </a:solidFill>
                          <a:latin typeface="Imago"/>
                        </a:defRPr>
                      </a:lvl5pPr>
                      <a:lvl6pPr marL="2286000" algn="l" defTabSz="914400" rtl="0" eaLnBrk="1" latinLnBrk="0" hangingPunct="1">
                        <a:defRPr sz="1800" kern="1200">
                          <a:solidFill>
                            <a:schemeClr val="dk1"/>
                          </a:solidFill>
                          <a:latin typeface="Imago"/>
                        </a:defRPr>
                      </a:lvl6pPr>
                      <a:lvl7pPr marL="2743200" algn="l" defTabSz="914400" rtl="0" eaLnBrk="1" latinLnBrk="0" hangingPunct="1">
                        <a:defRPr sz="1800" kern="1200">
                          <a:solidFill>
                            <a:schemeClr val="dk1"/>
                          </a:solidFill>
                          <a:latin typeface="Imago"/>
                        </a:defRPr>
                      </a:lvl7pPr>
                      <a:lvl8pPr marL="3200400" algn="l" defTabSz="914400" rtl="0" eaLnBrk="1" latinLnBrk="0" hangingPunct="1">
                        <a:defRPr sz="1800" kern="1200">
                          <a:solidFill>
                            <a:schemeClr val="dk1"/>
                          </a:solidFill>
                          <a:latin typeface="Imago"/>
                        </a:defRPr>
                      </a:lvl8pPr>
                      <a:lvl9pPr marL="3657600" algn="l" defTabSz="914400" rtl="0" eaLnBrk="1" latinLnBrk="0" hangingPunct="1">
                        <a:defRPr sz="1800" kern="1200">
                          <a:solidFill>
                            <a:schemeClr val="dk1"/>
                          </a:solidFill>
                          <a:latin typeface="Imago"/>
                        </a:defRPr>
                      </a:lvl9pPr>
                    </a:lstStyle>
                    <a:p>
                      <a:pPr algn="ctr">
                        <a:lnSpc>
                          <a:spcPct val="90000"/>
                        </a:lnSpc>
                      </a:pPr>
                      <a:r>
                        <a:rPr lang="en-US" sz="1400" u="none" dirty="0">
                          <a:latin typeface="Arial" panose="020B0604020202020204" pitchFamily="34" charset="0"/>
                          <a:ea typeface="微软雅黑" panose="020B0503020204020204" pitchFamily="34" charset="-122"/>
                          <a:sym typeface="Arial" panose="020B0604020202020204" pitchFamily="34" charset="0"/>
                        </a:rPr>
                        <a:t>NCT01964157 and</a:t>
                      </a:r>
                    </a:p>
                    <a:p>
                      <a:pPr algn="ctr">
                        <a:lnSpc>
                          <a:spcPct val="90000"/>
                        </a:lnSpc>
                      </a:pPr>
                      <a:r>
                        <a:rPr lang="en-US" sz="1400" u="none" dirty="0">
                          <a:latin typeface="Arial" panose="020B0604020202020204" pitchFamily="34" charset="0"/>
                          <a:ea typeface="微软雅黑" panose="020B0503020204020204" pitchFamily="34" charset="-122"/>
                          <a:sym typeface="Arial" panose="020B0604020202020204" pitchFamily="34" charset="0"/>
                        </a:rPr>
                        <a:t>NCT03399487</a:t>
                      </a:r>
                      <a:endParaRPr lang="en-US" sz="1400" b="1" u="none" dirty="0">
                        <a:latin typeface="Arial" panose="020B0604020202020204" pitchFamily="34" charset="0"/>
                        <a:ea typeface="微软雅黑" panose="020B0503020204020204" pitchFamily="34" charset="-122"/>
                        <a:sym typeface="Arial" panose="020B0604020202020204" pitchFamily="34" charset="0"/>
                      </a:endParaRPr>
                    </a:p>
                  </a:txBody>
                  <a:tcPr marL="68580" marR="68580" anchor="ctr"/>
                </a:tc>
                <a:extLst>
                  <a:ext uri="{0D108BD9-81ED-4DB2-BD59-A6C34878D82A}">
                    <a16:rowId xmlns:a16="http://schemas.microsoft.com/office/drawing/2014/main" val="3979815251"/>
                  </a:ext>
                </a:extLst>
              </a:tr>
            </a:tbl>
          </a:graphicData>
        </a:graphic>
      </p:graphicFrame>
      <p:sp>
        <p:nvSpPr>
          <p:cNvPr id="5" name="文本框 4">
            <a:extLst>
              <a:ext uri="{FF2B5EF4-FFF2-40B4-BE49-F238E27FC236}">
                <a16:creationId xmlns:a16="http://schemas.microsoft.com/office/drawing/2014/main" id="{34CC1845-0574-4508-B37C-BC663E17902F}"/>
              </a:ext>
            </a:extLst>
          </p:cNvPr>
          <p:cNvSpPr txBox="1">
            <a:spLocks noChangeArrowheads="1"/>
          </p:cNvSpPr>
          <p:nvPr/>
        </p:nvSpPr>
        <p:spPr bwMode="auto">
          <a:xfrm>
            <a:off x="203200" y="421632"/>
            <a:ext cx="751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 typeface="Arial" panose="020B0604020202020204" pitchFamily="34" charset="0"/>
              <a:buNone/>
              <a:defRPr sz="2800" b="1">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zh-CN" altLang="en-US" sz="3200" dirty="0">
                <a:solidFill>
                  <a:schemeClr val="accent2">
                    <a:lumMod val="75000"/>
                  </a:schemeClr>
                </a:solidFill>
                <a:latin typeface="Arial" panose="020B0604020202020204" pitchFamily="34" charset="0"/>
                <a:sym typeface="Arial" panose="020B0604020202020204" pitchFamily="34" charset="0"/>
              </a:rPr>
              <a:t>目前针对</a:t>
            </a:r>
            <a:r>
              <a:rPr lang="en-US" altLang="zh-CN" sz="3200" dirty="0">
                <a:solidFill>
                  <a:schemeClr val="accent2">
                    <a:lumMod val="75000"/>
                  </a:schemeClr>
                </a:solidFill>
                <a:latin typeface="Arial" panose="020B0604020202020204" pitchFamily="34" charset="0"/>
                <a:sym typeface="Arial" panose="020B0604020202020204" pitchFamily="34" charset="0"/>
              </a:rPr>
              <a:t>ROS-1</a:t>
            </a:r>
            <a:r>
              <a:rPr lang="zh-CN" altLang="en-US" sz="3200" dirty="0">
                <a:solidFill>
                  <a:schemeClr val="accent2">
                    <a:lumMod val="75000"/>
                  </a:schemeClr>
                </a:solidFill>
                <a:latin typeface="Arial" panose="020B0604020202020204" pitchFamily="34" charset="0"/>
                <a:sym typeface="Arial" panose="020B0604020202020204" pitchFamily="34" charset="0"/>
              </a:rPr>
              <a:t>融合突变的</a:t>
            </a:r>
            <a:r>
              <a:rPr lang="en-US" altLang="zh-CN" sz="3200" dirty="0">
                <a:solidFill>
                  <a:schemeClr val="accent2">
                    <a:lumMod val="75000"/>
                  </a:schemeClr>
                </a:solidFill>
                <a:latin typeface="Arial" panose="020B0604020202020204" pitchFamily="34" charset="0"/>
                <a:sym typeface="Arial" panose="020B0604020202020204" pitchFamily="34" charset="0"/>
              </a:rPr>
              <a:t>TKI</a:t>
            </a:r>
            <a:r>
              <a:rPr lang="zh-CN" altLang="en-US" sz="3200" dirty="0">
                <a:solidFill>
                  <a:schemeClr val="accent2">
                    <a:lumMod val="75000"/>
                  </a:schemeClr>
                </a:solidFill>
                <a:latin typeface="Arial" panose="020B0604020202020204" pitchFamily="34" charset="0"/>
                <a:sym typeface="Arial" panose="020B0604020202020204" pitchFamily="34" charset="0"/>
              </a:rPr>
              <a:t>疗效汇总</a:t>
            </a:r>
          </a:p>
        </p:txBody>
      </p:sp>
      <p:sp>
        <p:nvSpPr>
          <p:cNvPr id="6" name="Text Placeholder 3">
            <a:extLst>
              <a:ext uri="{FF2B5EF4-FFF2-40B4-BE49-F238E27FC236}">
                <a16:creationId xmlns:a16="http://schemas.microsoft.com/office/drawing/2014/main" id="{3598E989-7BC8-45DC-9BA2-CA9955E65422}"/>
              </a:ext>
            </a:extLst>
          </p:cNvPr>
          <p:cNvSpPr txBox="1">
            <a:spLocks/>
          </p:cNvSpPr>
          <p:nvPr/>
        </p:nvSpPr>
        <p:spPr>
          <a:xfrm>
            <a:off x="721027" y="5851593"/>
            <a:ext cx="9964737" cy="320292"/>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 </a:t>
            </a:r>
            <a:r>
              <a:rPr lang="en-GB" sz="10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Ahn</a:t>
            </a:r>
            <a:r>
              <a:rPr lang="en-GB"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et al. WCLC 2017; 2. Shaw, et al. N </a:t>
            </a:r>
            <a:r>
              <a:rPr lang="en-GB" sz="10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Engl</a:t>
            </a:r>
            <a:r>
              <a:rPr lang="en-GB"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J Med 2014; 3. XALKORI US PI; 4. Shaw, et al. Lancet </a:t>
            </a:r>
            <a:r>
              <a:rPr lang="en-GB" sz="10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Oncol</a:t>
            </a:r>
            <a:r>
              <a:rPr lang="en-GB"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2017; 5. Lim, et al. J </a:t>
            </a:r>
            <a:r>
              <a:rPr lang="en-GB" sz="10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Clin</a:t>
            </a:r>
            <a:r>
              <a:rPr lang="en-GB"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GB" sz="10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Oncol</a:t>
            </a:r>
            <a:r>
              <a:rPr lang="en-GB"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2017 </a:t>
            </a:r>
          </a:p>
        </p:txBody>
      </p:sp>
    </p:spTree>
    <p:extLst>
      <p:ext uri="{BB962C8B-B14F-4D97-AF65-F5344CB8AC3E}">
        <p14:creationId xmlns:p14="http://schemas.microsoft.com/office/powerpoint/2010/main" val="200493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597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36878F1-7E75-4C08-B924-FD12A0E167BA}"/>
              </a:ext>
            </a:extLst>
          </p:cNvPr>
          <p:cNvSpPr/>
          <p:nvPr/>
        </p:nvSpPr>
        <p:spPr>
          <a:xfrm>
            <a:off x="205658" y="423488"/>
            <a:ext cx="7124700" cy="584775"/>
          </a:xfrm>
          <a:prstGeom prst="rect">
            <a:avLst/>
          </a:prstGeom>
          <a:noFill/>
          <a:ln w="9525">
            <a:noFill/>
          </a:ln>
        </p:spPr>
        <p:txBody>
          <a:bodyPr wrap="square">
            <a:spAutoFit/>
          </a:bodyPr>
          <a:lstStyle/>
          <a:p>
            <a:pPr fontAlgn="base">
              <a:spcBef>
                <a:spcPct val="0"/>
              </a:spcBef>
              <a:spcAft>
                <a:spcPct val="0"/>
              </a:spcAft>
            </a:pPr>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总结与思考</a:t>
            </a:r>
          </a:p>
        </p:txBody>
      </p:sp>
      <p:sp>
        <p:nvSpPr>
          <p:cNvPr id="3" name="六边形 2">
            <a:extLst>
              <a:ext uri="{FF2B5EF4-FFF2-40B4-BE49-F238E27FC236}">
                <a16:creationId xmlns:a16="http://schemas.microsoft.com/office/drawing/2014/main" id="{00C79F6C-1E9B-4EE2-B927-818D77BE65D2}"/>
              </a:ext>
            </a:extLst>
          </p:cNvPr>
          <p:cNvSpPr/>
          <p:nvPr/>
        </p:nvSpPr>
        <p:spPr>
          <a:xfrm rot="5400000">
            <a:off x="1828040" y="1654322"/>
            <a:ext cx="891000" cy="810000"/>
          </a:xfrm>
          <a:prstGeom prst="hexagon">
            <a:avLst/>
          </a:prstGeom>
          <a:solidFill>
            <a:srgbClr val="C0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12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矩形: 圆角 3">
            <a:extLst>
              <a:ext uri="{FF2B5EF4-FFF2-40B4-BE49-F238E27FC236}">
                <a16:creationId xmlns:a16="http://schemas.microsoft.com/office/drawing/2014/main" id="{C9664A32-B165-4274-A4B8-A34E3AF33198}"/>
              </a:ext>
            </a:extLst>
          </p:cNvPr>
          <p:cNvSpPr/>
          <p:nvPr/>
        </p:nvSpPr>
        <p:spPr>
          <a:xfrm>
            <a:off x="2641268" y="1824697"/>
            <a:ext cx="6291334" cy="469250"/>
          </a:xfrm>
          <a:prstGeom prst="roundRect">
            <a:avLst>
              <a:gd name="adj" fmla="val 9103"/>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2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4">
            <a:extLst>
              <a:ext uri="{FF2B5EF4-FFF2-40B4-BE49-F238E27FC236}">
                <a16:creationId xmlns:a16="http://schemas.microsoft.com/office/drawing/2014/main" id="{7EC432E8-9E88-483D-8E78-2337B60028AA}"/>
              </a:ext>
            </a:extLst>
          </p:cNvPr>
          <p:cNvSpPr txBox="1"/>
          <p:nvPr/>
        </p:nvSpPr>
        <p:spPr>
          <a:xfrm>
            <a:off x="2725312" y="1914635"/>
            <a:ext cx="5986808" cy="307777"/>
          </a:xfrm>
          <a:prstGeom prst="rect">
            <a:avLst/>
          </a:prstGeom>
          <a:noFill/>
        </p:spPr>
        <p:txBody>
          <a:bodyPr wrap="square">
            <a:spAutoFit/>
          </a:bodyPr>
          <a:lstStyle/>
          <a:p>
            <a:r>
              <a:rPr lang="en-US" altLang="zh-CN" sz="1400" b="1" i="1" dirty="0">
                <a:latin typeface="Arial" panose="020B0604020202020204" pitchFamily="34" charset="0"/>
                <a:ea typeface="微软雅黑" panose="020B0503020204020204" pitchFamily="34" charset="-122"/>
                <a:sym typeface="Arial" panose="020B0604020202020204" pitchFamily="34" charset="0"/>
              </a:rPr>
              <a:t>ALK/ROS1</a:t>
            </a:r>
            <a:r>
              <a:rPr lang="zh-CN" altLang="en-US" sz="1400" b="1" dirty="0">
                <a:latin typeface="Arial" panose="020B0604020202020204" pitchFamily="34" charset="0"/>
                <a:ea typeface="微软雅黑" panose="020B0503020204020204" pitchFamily="34" charset="-122"/>
                <a:sym typeface="Arial" panose="020B0604020202020204" pitchFamily="34" charset="0"/>
              </a:rPr>
              <a:t>抑制剂的快速发展让</a:t>
            </a:r>
            <a:r>
              <a:rPr lang="en-US" altLang="zh-CN" sz="1400" b="1" i="1" dirty="0">
                <a:latin typeface="Arial" panose="020B0604020202020204" pitchFamily="34" charset="0"/>
                <a:ea typeface="微软雅黑" panose="020B0503020204020204" pitchFamily="34" charset="-122"/>
                <a:sym typeface="Arial" panose="020B0604020202020204" pitchFamily="34" charset="0"/>
              </a:rPr>
              <a:t>ALK/ROS1</a:t>
            </a:r>
            <a:r>
              <a:rPr lang="en-US" altLang="zh-CN" sz="1400" b="1" dirty="0">
                <a:latin typeface="Arial" panose="020B0604020202020204" pitchFamily="34" charset="0"/>
                <a:ea typeface="微软雅黑" panose="020B0503020204020204" pitchFamily="34" charset="-122"/>
                <a:sym typeface="Arial" panose="020B0604020202020204" pitchFamily="34" charset="0"/>
              </a:rPr>
              <a:t>+NSCLC</a:t>
            </a:r>
            <a:r>
              <a:rPr lang="zh-CN" altLang="en-US" sz="1400" b="1" dirty="0">
                <a:latin typeface="Arial" panose="020B0604020202020204" pitchFamily="34" charset="0"/>
                <a:ea typeface="微软雅黑" panose="020B0503020204020204" pitchFamily="34" charset="-122"/>
                <a:sym typeface="Arial" panose="020B0604020202020204" pitchFamily="34" charset="0"/>
              </a:rPr>
              <a:t>获得更长的生存时间</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star-shaped-medal-variant_31645">
            <a:extLst>
              <a:ext uri="{FF2B5EF4-FFF2-40B4-BE49-F238E27FC236}">
                <a16:creationId xmlns:a16="http://schemas.microsoft.com/office/drawing/2014/main" id="{66D29EEF-7C60-4858-9672-863B14FCB1EF}"/>
              </a:ext>
            </a:extLst>
          </p:cNvPr>
          <p:cNvSpPr>
            <a:spLocks noChangeAspect="1"/>
          </p:cNvSpPr>
          <p:nvPr/>
        </p:nvSpPr>
        <p:spPr bwMode="auto">
          <a:xfrm>
            <a:off x="2163666" y="1792223"/>
            <a:ext cx="232172" cy="457264"/>
          </a:xfrm>
          <a:custGeom>
            <a:avLst/>
            <a:gdLst>
              <a:gd name="connsiteX0" fmla="*/ 173175 w 304476"/>
              <a:gd name="connsiteY0" fmla="*/ 549377 h 599665"/>
              <a:gd name="connsiteX1" fmla="*/ 173934 w 304476"/>
              <a:gd name="connsiteY1" fmla="*/ 549630 h 599665"/>
              <a:gd name="connsiteX2" fmla="*/ 202790 w 304476"/>
              <a:gd name="connsiteY2" fmla="*/ 564792 h 599665"/>
              <a:gd name="connsiteX3" fmla="*/ 232658 w 304476"/>
              <a:gd name="connsiteY3" fmla="*/ 580460 h 599665"/>
              <a:gd name="connsiteX4" fmla="*/ 231140 w 304476"/>
              <a:gd name="connsiteY4" fmla="*/ 580712 h 599665"/>
              <a:gd name="connsiteX5" fmla="*/ 225824 w 304476"/>
              <a:gd name="connsiteY5" fmla="*/ 579196 h 599665"/>
              <a:gd name="connsiteX6" fmla="*/ 171150 w 304476"/>
              <a:gd name="connsiteY6" fmla="*/ 550388 h 599665"/>
              <a:gd name="connsiteX7" fmla="*/ 141029 w 304476"/>
              <a:gd name="connsiteY7" fmla="*/ 544323 h 599665"/>
              <a:gd name="connsiteX8" fmla="*/ 142294 w 304476"/>
              <a:gd name="connsiteY8" fmla="*/ 545839 h 599665"/>
              <a:gd name="connsiteX9" fmla="*/ 141535 w 304476"/>
              <a:gd name="connsiteY9" fmla="*/ 546345 h 599665"/>
              <a:gd name="connsiteX10" fmla="*/ 140776 w 304476"/>
              <a:gd name="connsiteY10" fmla="*/ 546598 h 599665"/>
              <a:gd name="connsiteX11" fmla="*/ 78761 w 304476"/>
              <a:gd name="connsiteY11" fmla="*/ 579196 h 599665"/>
              <a:gd name="connsiteX12" fmla="*/ 73699 w 304476"/>
              <a:gd name="connsiteY12" fmla="*/ 580712 h 599665"/>
              <a:gd name="connsiteX13" fmla="*/ 71927 w 304476"/>
              <a:gd name="connsiteY13" fmla="*/ 580460 h 599665"/>
              <a:gd name="connsiteX14" fmla="*/ 101795 w 304476"/>
              <a:gd name="connsiteY14" fmla="*/ 564792 h 599665"/>
              <a:gd name="connsiteX15" fmla="*/ 130651 w 304476"/>
              <a:gd name="connsiteY15" fmla="*/ 549630 h 599665"/>
              <a:gd name="connsiteX16" fmla="*/ 206081 w 304476"/>
              <a:gd name="connsiteY16" fmla="*/ 516020 h 599665"/>
              <a:gd name="connsiteX17" fmla="*/ 182794 w 304476"/>
              <a:gd name="connsiteY17" fmla="*/ 532952 h 599665"/>
              <a:gd name="connsiteX18" fmla="*/ 211649 w 304476"/>
              <a:gd name="connsiteY18" fmla="*/ 548114 h 599665"/>
              <a:gd name="connsiteX19" fmla="*/ 98505 w 304476"/>
              <a:gd name="connsiteY19" fmla="*/ 516020 h 599665"/>
              <a:gd name="connsiteX20" fmla="*/ 92936 w 304476"/>
              <a:gd name="connsiteY20" fmla="*/ 548114 h 599665"/>
              <a:gd name="connsiteX21" fmla="*/ 121792 w 304476"/>
              <a:gd name="connsiteY21" fmla="*/ 532952 h 599665"/>
              <a:gd name="connsiteX22" fmla="*/ 98505 w 304476"/>
              <a:gd name="connsiteY22" fmla="*/ 516020 h 599665"/>
              <a:gd name="connsiteX23" fmla="*/ 92453 w 304476"/>
              <a:gd name="connsiteY23" fmla="*/ 495309 h 599665"/>
              <a:gd name="connsiteX24" fmla="*/ 105613 w 304476"/>
              <a:gd name="connsiteY24" fmla="*/ 509460 h 599665"/>
              <a:gd name="connsiteX25" fmla="*/ 125860 w 304476"/>
              <a:gd name="connsiteY25" fmla="*/ 524369 h 599665"/>
              <a:gd name="connsiteX26" fmla="*/ 143322 w 304476"/>
              <a:gd name="connsiteY26" fmla="*/ 532455 h 599665"/>
              <a:gd name="connsiteX27" fmla="*/ 80558 w 304476"/>
              <a:gd name="connsiteY27" fmla="*/ 565557 h 599665"/>
              <a:gd name="connsiteX28" fmla="*/ 184819 w 304476"/>
              <a:gd name="connsiteY28" fmla="*/ 478620 h 599665"/>
              <a:gd name="connsiteX29" fmla="*/ 195450 w 304476"/>
              <a:gd name="connsiteY29" fmla="*/ 484938 h 599665"/>
              <a:gd name="connsiteX30" fmla="*/ 195703 w 304476"/>
              <a:gd name="connsiteY30" fmla="*/ 485191 h 599665"/>
              <a:gd name="connsiteX31" fmla="*/ 196968 w 304476"/>
              <a:gd name="connsiteY31" fmla="*/ 485191 h 599665"/>
              <a:gd name="connsiteX32" fmla="*/ 199500 w 304476"/>
              <a:gd name="connsiteY32" fmla="*/ 485443 h 599665"/>
              <a:gd name="connsiteX33" fmla="*/ 200512 w 304476"/>
              <a:gd name="connsiteY33" fmla="*/ 485443 h 599665"/>
              <a:gd name="connsiteX34" fmla="*/ 201525 w 304476"/>
              <a:gd name="connsiteY34" fmla="*/ 485443 h 599665"/>
              <a:gd name="connsiteX35" fmla="*/ 202031 w 304476"/>
              <a:gd name="connsiteY35" fmla="*/ 485191 h 599665"/>
              <a:gd name="connsiteX36" fmla="*/ 204056 w 304476"/>
              <a:gd name="connsiteY36" fmla="*/ 485191 h 599665"/>
              <a:gd name="connsiteX37" fmla="*/ 208359 w 304476"/>
              <a:gd name="connsiteY37" fmla="*/ 485191 h 599665"/>
              <a:gd name="connsiteX38" fmla="*/ 192159 w 304476"/>
              <a:gd name="connsiteY38" fmla="*/ 503133 h 599665"/>
              <a:gd name="connsiteX39" fmla="*/ 184312 w 304476"/>
              <a:gd name="connsiteY39" fmla="*/ 510208 h 599665"/>
              <a:gd name="connsiteX40" fmla="*/ 184059 w 304476"/>
              <a:gd name="connsiteY40" fmla="*/ 509703 h 599665"/>
              <a:gd name="connsiteX41" fmla="*/ 183300 w 304476"/>
              <a:gd name="connsiteY41" fmla="*/ 506165 h 599665"/>
              <a:gd name="connsiteX42" fmla="*/ 182541 w 304476"/>
              <a:gd name="connsiteY42" fmla="*/ 500353 h 599665"/>
              <a:gd name="connsiteX43" fmla="*/ 179756 w 304476"/>
              <a:gd name="connsiteY43" fmla="*/ 491761 h 599665"/>
              <a:gd name="connsiteX44" fmla="*/ 181275 w 304476"/>
              <a:gd name="connsiteY44" fmla="*/ 486707 h 599665"/>
              <a:gd name="connsiteX45" fmla="*/ 182541 w 304476"/>
              <a:gd name="connsiteY45" fmla="*/ 482158 h 599665"/>
              <a:gd name="connsiteX46" fmla="*/ 110148 w 304476"/>
              <a:gd name="connsiteY46" fmla="*/ 432376 h 599665"/>
              <a:gd name="connsiteX47" fmla="*/ 115211 w 304476"/>
              <a:gd name="connsiteY47" fmla="*/ 435661 h 599665"/>
              <a:gd name="connsiteX48" fmla="*/ 116223 w 304476"/>
              <a:gd name="connsiteY48" fmla="*/ 436166 h 599665"/>
              <a:gd name="connsiteX49" fmla="*/ 118248 w 304476"/>
              <a:gd name="connsiteY49" fmla="*/ 437177 h 599665"/>
              <a:gd name="connsiteX50" fmla="*/ 121792 w 304476"/>
              <a:gd name="connsiteY50" fmla="*/ 447285 h 599665"/>
              <a:gd name="connsiteX51" fmla="*/ 121032 w 304476"/>
              <a:gd name="connsiteY51" fmla="*/ 448801 h 599665"/>
              <a:gd name="connsiteX52" fmla="*/ 120526 w 304476"/>
              <a:gd name="connsiteY52" fmla="*/ 449812 h 599665"/>
              <a:gd name="connsiteX53" fmla="*/ 116982 w 304476"/>
              <a:gd name="connsiteY53" fmla="*/ 454108 h 599665"/>
              <a:gd name="connsiteX54" fmla="*/ 108376 w 304476"/>
              <a:gd name="connsiteY54" fmla="*/ 468007 h 599665"/>
              <a:gd name="connsiteX55" fmla="*/ 121032 w 304476"/>
              <a:gd name="connsiteY55" fmla="*/ 497320 h 599665"/>
              <a:gd name="connsiteX56" fmla="*/ 129892 w 304476"/>
              <a:gd name="connsiteY56" fmla="*/ 499089 h 599665"/>
              <a:gd name="connsiteX57" fmla="*/ 132676 w 304476"/>
              <a:gd name="connsiteY57" fmla="*/ 499089 h 599665"/>
              <a:gd name="connsiteX58" fmla="*/ 132676 w 304476"/>
              <a:gd name="connsiteY58" fmla="*/ 499595 h 599665"/>
              <a:gd name="connsiteX59" fmla="*/ 137991 w 304476"/>
              <a:gd name="connsiteY59" fmla="*/ 511977 h 599665"/>
              <a:gd name="connsiteX60" fmla="*/ 140016 w 304476"/>
              <a:gd name="connsiteY60" fmla="*/ 516526 h 599665"/>
              <a:gd name="connsiteX61" fmla="*/ 140776 w 304476"/>
              <a:gd name="connsiteY61" fmla="*/ 518295 h 599665"/>
              <a:gd name="connsiteX62" fmla="*/ 141282 w 304476"/>
              <a:gd name="connsiteY62" fmla="*/ 519306 h 599665"/>
              <a:gd name="connsiteX63" fmla="*/ 140776 w 304476"/>
              <a:gd name="connsiteY63" fmla="*/ 520316 h 599665"/>
              <a:gd name="connsiteX64" fmla="*/ 140523 w 304476"/>
              <a:gd name="connsiteY64" fmla="*/ 520569 h 599665"/>
              <a:gd name="connsiteX65" fmla="*/ 140523 w 304476"/>
              <a:gd name="connsiteY65" fmla="*/ 520822 h 599665"/>
              <a:gd name="connsiteX66" fmla="*/ 129638 w 304476"/>
              <a:gd name="connsiteY66" fmla="*/ 515768 h 599665"/>
              <a:gd name="connsiteX67" fmla="*/ 112426 w 304476"/>
              <a:gd name="connsiteY67" fmla="*/ 503133 h 599665"/>
              <a:gd name="connsiteX68" fmla="*/ 95974 w 304476"/>
              <a:gd name="connsiteY68" fmla="*/ 485191 h 599665"/>
              <a:gd name="connsiteX69" fmla="*/ 98758 w 304476"/>
              <a:gd name="connsiteY69" fmla="*/ 460678 h 599665"/>
              <a:gd name="connsiteX70" fmla="*/ 105592 w 304476"/>
              <a:gd name="connsiteY70" fmla="*/ 440209 h 599665"/>
              <a:gd name="connsiteX71" fmla="*/ 215446 w 304476"/>
              <a:gd name="connsiteY71" fmla="*/ 430859 h 599665"/>
              <a:gd name="connsiteX72" fmla="*/ 224558 w 304476"/>
              <a:gd name="connsiteY72" fmla="*/ 458657 h 599665"/>
              <a:gd name="connsiteX73" fmla="*/ 248352 w 304476"/>
              <a:gd name="connsiteY73" fmla="*/ 435408 h 599665"/>
              <a:gd name="connsiteX74" fmla="*/ 89139 w 304476"/>
              <a:gd name="connsiteY74" fmla="*/ 430859 h 599665"/>
              <a:gd name="connsiteX75" fmla="*/ 56234 w 304476"/>
              <a:gd name="connsiteY75" fmla="*/ 435661 h 599665"/>
              <a:gd name="connsiteX76" fmla="*/ 80027 w 304476"/>
              <a:gd name="connsiteY76" fmla="*/ 458657 h 599665"/>
              <a:gd name="connsiteX77" fmla="*/ 89139 w 304476"/>
              <a:gd name="connsiteY77" fmla="*/ 430859 h 599665"/>
              <a:gd name="connsiteX78" fmla="*/ 285560 w 304476"/>
              <a:gd name="connsiteY78" fmla="*/ 425553 h 599665"/>
              <a:gd name="connsiteX79" fmla="*/ 282270 w 304476"/>
              <a:gd name="connsiteY79" fmla="*/ 431618 h 599665"/>
              <a:gd name="connsiteX80" fmla="*/ 231899 w 304476"/>
              <a:gd name="connsiteY80" fmla="*/ 480642 h 599665"/>
              <a:gd name="connsiteX81" fmla="*/ 231140 w 304476"/>
              <a:gd name="connsiteY81" fmla="*/ 481400 h 599665"/>
              <a:gd name="connsiteX82" fmla="*/ 230380 w 304476"/>
              <a:gd name="connsiteY82" fmla="*/ 482411 h 599665"/>
              <a:gd name="connsiteX83" fmla="*/ 224558 w 304476"/>
              <a:gd name="connsiteY83" fmla="*/ 500100 h 599665"/>
              <a:gd name="connsiteX84" fmla="*/ 224812 w 304476"/>
              <a:gd name="connsiteY84" fmla="*/ 501364 h 599665"/>
              <a:gd name="connsiteX85" fmla="*/ 224812 w 304476"/>
              <a:gd name="connsiteY85" fmla="*/ 502374 h 599665"/>
              <a:gd name="connsiteX86" fmla="*/ 236708 w 304476"/>
              <a:gd name="connsiteY86" fmla="*/ 571362 h 599665"/>
              <a:gd name="connsiteX87" fmla="*/ 235949 w 304476"/>
              <a:gd name="connsiteY87" fmla="*/ 578185 h 599665"/>
              <a:gd name="connsiteX88" fmla="*/ 230127 w 304476"/>
              <a:gd name="connsiteY88" fmla="*/ 545081 h 599665"/>
              <a:gd name="connsiteX89" fmla="*/ 224558 w 304476"/>
              <a:gd name="connsiteY89" fmla="*/ 512735 h 599665"/>
              <a:gd name="connsiteX90" fmla="*/ 220508 w 304476"/>
              <a:gd name="connsiteY90" fmla="*/ 488728 h 599665"/>
              <a:gd name="connsiteX91" fmla="*/ 237721 w 304476"/>
              <a:gd name="connsiteY91" fmla="*/ 472303 h 599665"/>
              <a:gd name="connsiteX92" fmla="*/ 261514 w 304476"/>
              <a:gd name="connsiteY92" fmla="*/ 449054 h 599665"/>
              <a:gd name="connsiteX93" fmla="*/ 19025 w 304476"/>
              <a:gd name="connsiteY93" fmla="*/ 425553 h 599665"/>
              <a:gd name="connsiteX94" fmla="*/ 43071 w 304476"/>
              <a:gd name="connsiteY94" fmla="*/ 449054 h 599665"/>
              <a:gd name="connsiteX95" fmla="*/ 66865 w 304476"/>
              <a:gd name="connsiteY95" fmla="*/ 472050 h 599665"/>
              <a:gd name="connsiteX96" fmla="*/ 84077 w 304476"/>
              <a:gd name="connsiteY96" fmla="*/ 488728 h 599665"/>
              <a:gd name="connsiteX97" fmla="*/ 79774 w 304476"/>
              <a:gd name="connsiteY97" fmla="*/ 512735 h 599665"/>
              <a:gd name="connsiteX98" fmla="*/ 74205 w 304476"/>
              <a:gd name="connsiteY98" fmla="*/ 545081 h 599665"/>
              <a:gd name="connsiteX99" fmla="*/ 68637 w 304476"/>
              <a:gd name="connsiteY99" fmla="*/ 578185 h 599665"/>
              <a:gd name="connsiteX100" fmla="*/ 67624 w 304476"/>
              <a:gd name="connsiteY100" fmla="*/ 571362 h 599665"/>
              <a:gd name="connsiteX101" fmla="*/ 79521 w 304476"/>
              <a:gd name="connsiteY101" fmla="*/ 502122 h 599665"/>
              <a:gd name="connsiteX102" fmla="*/ 79774 w 304476"/>
              <a:gd name="connsiteY102" fmla="*/ 501111 h 599665"/>
              <a:gd name="connsiteX103" fmla="*/ 79774 w 304476"/>
              <a:gd name="connsiteY103" fmla="*/ 499847 h 599665"/>
              <a:gd name="connsiteX104" fmla="*/ 73952 w 304476"/>
              <a:gd name="connsiteY104" fmla="*/ 482158 h 599665"/>
              <a:gd name="connsiteX105" fmla="*/ 73193 w 304476"/>
              <a:gd name="connsiteY105" fmla="*/ 481147 h 599665"/>
              <a:gd name="connsiteX106" fmla="*/ 72433 w 304476"/>
              <a:gd name="connsiteY106" fmla="*/ 480389 h 599665"/>
              <a:gd name="connsiteX107" fmla="*/ 22316 w 304476"/>
              <a:gd name="connsiteY107" fmla="*/ 431618 h 599665"/>
              <a:gd name="connsiteX108" fmla="*/ 19025 w 304476"/>
              <a:gd name="connsiteY108" fmla="*/ 425553 h 599665"/>
              <a:gd name="connsiteX109" fmla="*/ 197482 w 304476"/>
              <a:gd name="connsiteY109" fmla="*/ 418744 h 599665"/>
              <a:gd name="connsiteX110" fmla="*/ 268597 w 304476"/>
              <a:gd name="connsiteY110" fmla="*/ 428852 h 599665"/>
              <a:gd name="connsiteX111" fmla="*/ 217222 w 304476"/>
              <a:gd name="connsiteY111" fmla="*/ 478884 h 599665"/>
              <a:gd name="connsiteX112" fmla="*/ 215197 w 304476"/>
              <a:gd name="connsiteY112" fmla="*/ 459680 h 599665"/>
              <a:gd name="connsiteX113" fmla="*/ 207099 w 304476"/>
              <a:gd name="connsiteY113" fmla="*/ 435422 h 599665"/>
              <a:gd name="connsiteX114" fmla="*/ 181528 w 304476"/>
              <a:gd name="connsiteY114" fmla="*/ 417719 h 599665"/>
              <a:gd name="connsiteX115" fmla="*/ 186590 w 304476"/>
              <a:gd name="connsiteY115" fmla="*/ 418730 h 599665"/>
              <a:gd name="connsiteX116" fmla="*/ 191653 w 304476"/>
              <a:gd name="connsiteY116" fmla="*/ 427827 h 599665"/>
              <a:gd name="connsiteX117" fmla="*/ 189881 w 304476"/>
              <a:gd name="connsiteY117" fmla="*/ 426563 h 599665"/>
              <a:gd name="connsiteX118" fmla="*/ 189628 w 304476"/>
              <a:gd name="connsiteY118" fmla="*/ 426058 h 599665"/>
              <a:gd name="connsiteX119" fmla="*/ 184312 w 304476"/>
              <a:gd name="connsiteY119" fmla="*/ 421509 h 599665"/>
              <a:gd name="connsiteX120" fmla="*/ 80280 w 304476"/>
              <a:gd name="connsiteY120" fmla="*/ 410896 h 599665"/>
              <a:gd name="connsiteX121" fmla="*/ 80027 w 304476"/>
              <a:gd name="connsiteY121" fmla="*/ 412917 h 599665"/>
              <a:gd name="connsiteX122" fmla="*/ 53702 w 304476"/>
              <a:gd name="connsiteY122" fmla="*/ 416961 h 599665"/>
              <a:gd name="connsiteX123" fmla="*/ 20291 w 304476"/>
              <a:gd name="connsiteY123" fmla="*/ 421762 h 599665"/>
              <a:gd name="connsiteX124" fmla="*/ 26366 w 304476"/>
              <a:gd name="connsiteY124" fmla="*/ 418730 h 599665"/>
              <a:gd name="connsiteX125" fmla="*/ 152419 w 304476"/>
              <a:gd name="connsiteY125" fmla="*/ 399777 h 599665"/>
              <a:gd name="connsiteX126" fmla="*/ 151913 w 304476"/>
              <a:gd name="connsiteY126" fmla="*/ 400282 h 599665"/>
              <a:gd name="connsiteX127" fmla="*/ 151407 w 304476"/>
              <a:gd name="connsiteY127" fmla="*/ 400282 h 599665"/>
              <a:gd name="connsiteX128" fmla="*/ 150141 w 304476"/>
              <a:gd name="connsiteY128" fmla="*/ 400282 h 599665"/>
              <a:gd name="connsiteX129" fmla="*/ 148876 w 304476"/>
              <a:gd name="connsiteY129" fmla="*/ 400535 h 599665"/>
              <a:gd name="connsiteX130" fmla="*/ 148116 w 304476"/>
              <a:gd name="connsiteY130" fmla="*/ 400535 h 599665"/>
              <a:gd name="connsiteX131" fmla="*/ 147863 w 304476"/>
              <a:gd name="connsiteY131" fmla="*/ 400535 h 599665"/>
              <a:gd name="connsiteX132" fmla="*/ 146597 w 304476"/>
              <a:gd name="connsiteY132" fmla="*/ 401040 h 599665"/>
              <a:gd name="connsiteX133" fmla="*/ 146091 w 304476"/>
              <a:gd name="connsiteY133" fmla="*/ 401546 h 599665"/>
              <a:gd name="connsiteX134" fmla="*/ 145079 w 304476"/>
              <a:gd name="connsiteY134" fmla="*/ 402051 h 599665"/>
              <a:gd name="connsiteX135" fmla="*/ 144319 w 304476"/>
              <a:gd name="connsiteY135" fmla="*/ 402809 h 599665"/>
              <a:gd name="connsiteX136" fmla="*/ 143560 w 304476"/>
              <a:gd name="connsiteY136" fmla="*/ 404073 h 599665"/>
              <a:gd name="connsiteX137" fmla="*/ 141282 w 304476"/>
              <a:gd name="connsiteY137" fmla="*/ 407863 h 599665"/>
              <a:gd name="connsiteX138" fmla="*/ 141282 w 304476"/>
              <a:gd name="connsiteY138" fmla="*/ 409632 h 599665"/>
              <a:gd name="connsiteX139" fmla="*/ 140269 w 304476"/>
              <a:gd name="connsiteY139" fmla="*/ 411654 h 599665"/>
              <a:gd name="connsiteX140" fmla="*/ 140269 w 304476"/>
              <a:gd name="connsiteY140" fmla="*/ 414434 h 599665"/>
              <a:gd name="connsiteX141" fmla="*/ 140523 w 304476"/>
              <a:gd name="connsiteY141" fmla="*/ 417213 h 599665"/>
              <a:gd name="connsiteX142" fmla="*/ 139763 w 304476"/>
              <a:gd name="connsiteY142" fmla="*/ 417213 h 599665"/>
              <a:gd name="connsiteX143" fmla="*/ 137991 w 304476"/>
              <a:gd name="connsiteY143" fmla="*/ 416708 h 599665"/>
              <a:gd name="connsiteX144" fmla="*/ 137232 w 304476"/>
              <a:gd name="connsiteY144" fmla="*/ 416708 h 599665"/>
              <a:gd name="connsiteX145" fmla="*/ 134448 w 304476"/>
              <a:gd name="connsiteY145" fmla="*/ 416961 h 599665"/>
              <a:gd name="connsiteX146" fmla="*/ 132170 w 304476"/>
              <a:gd name="connsiteY146" fmla="*/ 416455 h 599665"/>
              <a:gd name="connsiteX147" fmla="*/ 128879 w 304476"/>
              <a:gd name="connsiteY147" fmla="*/ 415192 h 599665"/>
              <a:gd name="connsiteX148" fmla="*/ 124829 w 304476"/>
              <a:gd name="connsiteY148" fmla="*/ 411654 h 599665"/>
              <a:gd name="connsiteX149" fmla="*/ 119261 w 304476"/>
              <a:gd name="connsiteY149" fmla="*/ 407863 h 599665"/>
              <a:gd name="connsiteX150" fmla="*/ 115717 w 304476"/>
              <a:gd name="connsiteY150" fmla="*/ 404578 h 599665"/>
              <a:gd name="connsiteX151" fmla="*/ 113186 w 304476"/>
              <a:gd name="connsiteY151" fmla="*/ 404073 h 599665"/>
              <a:gd name="connsiteX152" fmla="*/ 109642 w 304476"/>
              <a:gd name="connsiteY152" fmla="*/ 403062 h 599665"/>
              <a:gd name="connsiteX153" fmla="*/ 106858 w 304476"/>
              <a:gd name="connsiteY153" fmla="*/ 402809 h 599665"/>
              <a:gd name="connsiteX154" fmla="*/ 105592 w 304476"/>
              <a:gd name="connsiteY154" fmla="*/ 402557 h 599665"/>
              <a:gd name="connsiteX155" fmla="*/ 104580 w 304476"/>
              <a:gd name="connsiteY155" fmla="*/ 402809 h 599665"/>
              <a:gd name="connsiteX156" fmla="*/ 103314 w 304476"/>
              <a:gd name="connsiteY156" fmla="*/ 404073 h 599665"/>
              <a:gd name="connsiteX157" fmla="*/ 104580 w 304476"/>
              <a:gd name="connsiteY157" fmla="*/ 404073 h 599665"/>
              <a:gd name="connsiteX158" fmla="*/ 106605 w 304476"/>
              <a:gd name="connsiteY158" fmla="*/ 404073 h 599665"/>
              <a:gd name="connsiteX159" fmla="*/ 103820 w 304476"/>
              <a:gd name="connsiteY159" fmla="*/ 404326 h 599665"/>
              <a:gd name="connsiteX160" fmla="*/ 102555 w 304476"/>
              <a:gd name="connsiteY160" fmla="*/ 404831 h 599665"/>
              <a:gd name="connsiteX161" fmla="*/ 102302 w 304476"/>
              <a:gd name="connsiteY161" fmla="*/ 404831 h 599665"/>
              <a:gd name="connsiteX162" fmla="*/ 102048 w 304476"/>
              <a:gd name="connsiteY162" fmla="*/ 404831 h 599665"/>
              <a:gd name="connsiteX163" fmla="*/ 101289 w 304476"/>
              <a:gd name="connsiteY163" fmla="*/ 404831 h 599665"/>
              <a:gd name="connsiteX164" fmla="*/ 101036 w 304476"/>
              <a:gd name="connsiteY164" fmla="*/ 406347 h 599665"/>
              <a:gd name="connsiteX165" fmla="*/ 99517 w 304476"/>
              <a:gd name="connsiteY165" fmla="*/ 406600 h 599665"/>
              <a:gd name="connsiteX166" fmla="*/ 100277 w 304476"/>
              <a:gd name="connsiteY166" fmla="*/ 407863 h 599665"/>
              <a:gd name="connsiteX167" fmla="*/ 100023 w 304476"/>
              <a:gd name="connsiteY167" fmla="*/ 409127 h 599665"/>
              <a:gd name="connsiteX168" fmla="*/ 100530 w 304476"/>
              <a:gd name="connsiteY168" fmla="*/ 409127 h 599665"/>
              <a:gd name="connsiteX169" fmla="*/ 102048 w 304476"/>
              <a:gd name="connsiteY169" fmla="*/ 408622 h 599665"/>
              <a:gd name="connsiteX170" fmla="*/ 104326 w 304476"/>
              <a:gd name="connsiteY170" fmla="*/ 408369 h 599665"/>
              <a:gd name="connsiteX171" fmla="*/ 105592 w 304476"/>
              <a:gd name="connsiteY171" fmla="*/ 408369 h 599665"/>
              <a:gd name="connsiteX172" fmla="*/ 107111 w 304476"/>
              <a:gd name="connsiteY172" fmla="*/ 408369 h 599665"/>
              <a:gd name="connsiteX173" fmla="*/ 109389 w 304476"/>
              <a:gd name="connsiteY173" fmla="*/ 408874 h 599665"/>
              <a:gd name="connsiteX174" fmla="*/ 108123 w 304476"/>
              <a:gd name="connsiteY174" fmla="*/ 409127 h 599665"/>
              <a:gd name="connsiteX175" fmla="*/ 106351 w 304476"/>
              <a:gd name="connsiteY175" fmla="*/ 410138 h 599665"/>
              <a:gd name="connsiteX176" fmla="*/ 106351 w 304476"/>
              <a:gd name="connsiteY176" fmla="*/ 411401 h 599665"/>
              <a:gd name="connsiteX177" fmla="*/ 108376 w 304476"/>
              <a:gd name="connsiteY177" fmla="*/ 410643 h 599665"/>
              <a:gd name="connsiteX178" fmla="*/ 110401 w 304476"/>
              <a:gd name="connsiteY178" fmla="*/ 410390 h 599665"/>
              <a:gd name="connsiteX179" fmla="*/ 112173 w 304476"/>
              <a:gd name="connsiteY179" fmla="*/ 409632 h 599665"/>
              <a:gd name="connsiteX180" fmla="*/ 113692 w 304476"/>
              <a:gd name="connsiteY180" fmla="*/ 409127 h 599665"/>
              <a:gd name="connsiteX181" fmla="*/ 113945 w 304476"/>
              <a:gd name="connsiteY181" fmla="*/ 409127 h 599665"/>
              <a:gd name="connsiteX182" fmla="*/ 114958 w 304476"/>
              <a:gd name="connsiteY182" fmla="*/ 409380 h 599665"/>
              <a:gd name="connsiteX183" fmla="*/ 116729 w 304476"/>
              <a:gd name="connsiteY183" fmla="*/ 410138 h 599665"/>
              <a:gd name="connsiteX184" fmla="*/ 121286 w 304476"/>
              <a:gd name="connsiteY184" fmla="*/ 416708 h 599665"/>
              <a:gd name="connsiteX185" fmla="*/ 125589 w 304476"/>
              <a:gd name="connsiteY185" fmla="*/ 419740 h 599665"/>
              <a:gd name="connsiteX186" fmla="*/ 134195 w 304476"/>
              <a:gd name="connsiteY186" fmla="*/ 423531 h 599665"/>
              <a:gd name="connsiteX187" fmla="*/ 136726 w 304476"/>
              <a:gd name="connsiteY187" fmla="*/ 432376 h 599665"/>
              <a:gd name="connsiteX188" fmla="*/ 140269 w 304476"/>
              <a:gd name="connsiteY188" fmla="*/ 440968 h 599665"/>
              <a:gd name="connsiteX189" fmla="*/ 141029 w 304476"/>
              <a:gd name="connsiteY189" fmla="*/ 442989 h 599665"/>
              <a:gd name="connsiteX190" fmla="*/ 141788 w 304476"/>
              <a:gd name="connsiteY190" fmla="*/ 444505 h 599665"/>
              <a:gd name="connsiteX191" fmla="*/ 142041 w 304476"/>
              <a:gd name="connsiteY191" fmla="*/ 446022 h 599665"/>
              <a:gd name="connsiteX192" fmla="*/ 142548 w 304476"/>
              <a:gd name="connsiteY192" fmla="*/ 449812 h 599665"/>
              <a:gd name="connsiteX193" fmla="*/ 142041 w 304476"/>
              <a:gd name="connsiteY193" fmla="*/ 450570 h 599665"/>
              <a:gd name="connsiteX194" fmla="*/ 142801 w 304476"/>
              <a:gd name="connsiteY194" fmla="*/ 451581 h 599665"/>
              <a:gd name="connsiteX195" fmla="*/ 142801 w 304476"/>
              <a:gd name="connsiteY195" fmla="*/ 452592 h 599665"/>
              <a:gd name="connsiteX196" fmla="*/ 141282 w 304476"/>
              <a:gd name="connsiteY196" fmla="*/ 453855 h 599665"/>
              <a:gd name="connsiteX197" fmla="*/ 139510 w 304476"/>
              <a:gd name="connsiteY197" fmla="*/ 455372 h 599665"/>
              <a:gd name="connsiteX198" fmla="*/ 137991 w 304476"/>
              <a:gd name="connsiteY198" fmla="*/ 457393 h 599665"/>
              <a:gd name="connsiteX199" fmla="*/ 137485 w 304476"/>
              <a:gd name="connsiteY199" fmla="*/ 458657 h 599665"/>
              <a:gd name="connsiteX200" fmla="*/ 136726 w 304476"/>
              <a:gd name="connsiteY200" fmla="*/ 460173 h 599665"/>
              <a:gd name="connsiteX201" fmla="*/ 132170 w 304476"/>
              <a:gd name="connsiteY201" fmla="*/ 465732 h 599665"/>
              <a:gd name="connsiteX202" fmla="*/ 125842 w 304476"/>
              <a:gd name="connsiteY202" fmla="*/ 475335 h 599665"/>
              <a:gd name="connsiteX203" fmla="*/ 128373 w 304476"/>
              <a:gd name="connsiteY203" fmla="*/ 480137 h 599665"/>
              <a:gd name="connsiteX204" fmla="*/ 129892 w 304476"/>
              <a:gd name="connsiteY204" fmla="*/ 480389 h 599665"/>
              <a:gd name="connsiteX205" fmla="*/ 133688 w 304476"/>
              <a:gd name="connsiteY205" fmla="*/ 479378 h 599665"/>
              <a:gd name="connsiteX206" fmla="*/ 145585 w 304476"/>
              <a:gd name="connsiteY206" fmla="*/ 478368 h 599665"/>
              <a:gd name="connsiteX207" fmla="*/ 146091 w 304476"/>
              <a:gd name="connsiteY207" fmla="*/ 478368 h 599665"/>
              <a:gd name="connsiteX208" fmla="*/ 146597 w 304476"/>
              <a:gd name="connsiteY208" fmla="*/ 478368 h 599665"/>
              <a:gd name="connsiteX209" fmla="*/ 147104 w 304476"/>
              <a:gd name="connsiteY209" fmla="*/ 478115 h 599665"/>
              <a:gd name="connsiteX210" fmla="*/ 150647 w 304476"/>
              <a:gd name="connsiteY210" fmla="*/ 477862 h 599665"/>
              <a:gd name="connsiteX211" fmla="*/ 151913 w 304476"/>
              <a:gd name="connsiteY211" fmla="*/ 478115 h 599665"/>
              <a:gd name="connsiteX212" fmla="*/ 151154 w 304476"/>
              <a:gd name="connsiteY212" fmla="*/ 484938 h 599665"/>
              <a:gd name="connsiteX213" fmla="*/ 150647 w 304476"/>
              <a:gd name="connsiteY213" fmla="*/ 493277 h 599665"/>
              <a:gd name="connsiteX214" fmla="*/ 151407 w 304476"/>
              <a:gd name="connsiteY214" fmla="*/ 496562 h 599665"/>
              <a:gd name="connsiteX215" fmla="*/ 152925 w 304476"/>
              <a:gd name="connsiteY215" fmla="*/ 500606 h 599665"/>
              <a:gd name="connsiteX216" fmla="*/ 155457 w 304476"/>
              <a:gd name="connsiteY216" fmla="*/ 504901 h 599665"/>
              <a:gd name="connsiteX217" fmla="*/ 159000 w 304476"/>
              <a:gd name="connsiteY217" fmla="*/ 512735 h 599665"/>
              <a:gd name="connsiteX218" fmla="*/ 160266 w 304476"/>
              <a:gd name="connsiteY218" fmla="*/ 515768 h 599665"/>
              <a:gd name="connsiteX219" fmla="*/ 160772 w 304476"/>
              <a:gd name="connsiteY219" fmla="*/ 516526 h 599665"/>
              <a:gd name="connsiteX220" fmla="*/ 161278 w 304476"/>
              <a:gd name="connsiteY220" fmla="*/ 520316 h 599665"/>
              <a:gd name="connsiteX221" fmla="*/ 160013 w 304476"/>
              <a:gd name="connsiteY221" fmla="*/ 523854 h 599665"/>
              <a:gd name="connsiteX222" fmla="*/ 157988 w 304476"/>
              <a:gd name="connsiteY222" fmla="*/ 528150 h 599665"/>
              <a:gd name="connsiteX223" fmla="*/ 156722 w 304476"/>
              <a:gd name="connsiteY223" fmla="*/ 530425 h 599665"/>
              <a:gd name="connsiteX224" fmla="*/ 155963 w 304476"/>
              <a:gd name="connsiteY224" fmla="*/ 532699 h 599665"/>
              <a:gd name="connsiteX225" fmla="*/ 156975 w 304476"/>
              <a:gd name="connsiteY225" fmla="*/ 533457 h 599665"/>
              <a:gd name="connsiteX226" fmla="*/ 157988 w 304476"/>
              <a:gd name="connsiteY226" fmla="*/ 533204 h 599665"/>
              <a:gd name="connsiteX227" fmla="*/ 158747 w 304476"/>
              <a:gd name="connsiteY227" fmla="*/ 533962 h 599665"/>
              <a:gd name="connsiteX228" fmla="*/ 159507 w 304476"/>
              <a:gd name="connsiteY228" fmla="*/ 533710 h 599665"/>
              <a:gd name="connsiteX229" fmla="*/ 160266 w 304476"/>
              <a:gd name="connsiteY229" fmla="*/ 533962 h 599665"/>
              <a:gd name="connsiteX230" fmla="*/ 161025 w 304476"/>
              <a:gd name="connsiteY230" fmla="*/ 533710 h 599665"/>
              <a:gd name="connsiteX231" fmla="*/ 161278 w 304476"/>
              <a:gd name="connsiteY231" fmla="*/ 533710 h 599665"/>
              <a:gd name="connsiteX232" fmla="*/ 162544 w 304476"/>
              <a:gd name="connsiteY232" fmla="*/ 533204 h 599665"/>
              <a:gd name="connsiteX233" fmla="*/ 163050 w 304476"/>
              <a:gd name="connsiteY233" fmla="*/ 533457 h 599665"/>
              <a:gd name="connsiteX234" fmla="*/ 163303 w 304476"/>
              <a:gd name="connsiteY234" fmla="*/ 533204 h 599665"/>
              <a:gd name="connsiteX235" fmla="*/ 163557 w 304476"/>
              <a:gd name="connsiteY235" fmla="*/ 531688 h 599665"/>
              <a:gd name="connsiteX236" fmla="*/ 164063 w 304476"/>
              <a:gd name="connsiteY236" fmla="*/ 530677 h 599665"/>
              <a:gd name="connsiteX237" fmla="*/ 167860 w 304476"/>
              <a:gd name="connsiteY237" fmla="*/ 523096 h 599665"/>
              <a:gd name="connsiteX238" fmla="*/ 167606 w 304476"/>
              <a:gd name="connsiteY238" fmla="*/ 519306 h 599665"/>
              <a:gd name="connsiteX239" fmla="*/ 166594 w 304476"/>
              <a:gd name="connsiteY239" fmla="*/ 518042 h 599665"/>
              <a:gd name="connsiteX240" fmla="*/ 165075 w 304476"/>
              <a:gd name="connsiteY240" fmla="*/ 513493 h 599665"/>
              <a:gd name="connsiteX241" fmla="*/ 165075 w 304476"/>
              <a:gd name="connsiteY241" fmla="*/ 511472 h 599665"/>
              <a:gd name="connsiteX242" fmla="*/ 163810 w 304476"/>
              <a:gd name="connsiteY242" fmla="*/ 503385 h 599665"/>
              <a:gd name="connsiteX243" fmla="*/ 160772 w 304476"/>
              <a:gd name="connsiteY243" fmla="*/ 497068 h 599665"/>
              <a:gd name="connsiteX244" fmla="*/ 160772 w 304476"/>
              <a:gd name="connsiteY244" fmla="*/ 496057 h 599665"/>
              <a:gd name="connsiteX245" fmla="*/ 160772 w 304476"/>
              <a:gd name="connsiteY245" fmla="*/ 495046 h 599665"/>
              <a:gd name="connsiteX246" fmla="*/ 160519 w 304476"/>
              <a:gd name="connsiteY246" fmla="*/ 494288 h 599665"/>
              <a:gd name="connsiteX247" fmla="*/ 160266 w 304476"/>
              <a:gd name="connsiteY247" fmla="*/ 492772 h 599665"/>
              <a:gd name="connsiteX248" fmla="*/ 163303 w 304476"/>
              <a:gd name="connsiteY248" fmla="*/ 481147 h 599665"/>
              <a:gd name="connsiteX249" fmla="*/ 165328 w 304476"/>
              <a:gd name="connsiteY249" fmla="*/ 472050 h 599665"/>
              <a:gd name="connsiteX250" fmla="*/ 166594 w 304476"/>
              <a:gd name="connsiteY250" fmla="*/ 471292 h 599665"/>
              <a:gd name="connsiteX251" fmla="*/ 168872 w 304476"/>
              <a:gd name="connsiteY251" fmla="*/ 468007 h 599665"/>
              <a:gd name="connsiteX252" fmla="*/ 167860 w 304476"/>
              <a:gd name="connsiteY252" fmla="*/ 458909 h 599665"/>
              <a:gd name="connsiteX253" fmla="*/ 164569 w 304476"/>
              <a:gd name="connsiteY253" fmla="*/ 451834 h 599665"/>
              <a:gd name="connsiteX254" fmla="*/ 162544 w 304476"/>
              <a:gd name="connsiteY254" fmla="*/ 448043 h 599665"/>
              <a:gd name="connsiteX255" fmla="*/ 161278 w 304476"/>
              <a:gd name="connsiteY255" fmla="*/ 441978 h 599665"/>
              <a:gd name="connsiteX256" fmla="*/ 162291 w 304476"/>
              <a:gd name="connsiteY256" fmla="*/ 437682 h 599665"/>
              <a:gd name="connsiteX257" fmla="*/ 162544 w 304476"/>
              <a:gd name="connsiteY257" fmla="*/ 437430 h 599665"/>
              <a:gd name="connsiteX258" fmla="*/ 174188 w 304476"/>
              <a:gd name="connsiteY258" fmla="*/ 446527 h 599665"/>
              <a:gd name="connsiteX259" fmla="*/ 179756 w 304476"/>
              <a:gd name="connsiteY259" fmla="*/ 450065 h 599665"/>
              <a:gd name="connsiteX260" fmla="*/ 187603 w 304476"/>
              <a:gd name="connsiteY260" fmla="*/ 453097 h 599665"/>
              <a:gd name="connsiteX261" fmla="*/ 196462 w 304476"/>
              <a:gd name="connsiteY261" fmla="*/ 457141 h 599665"/>
              <a:gd name="connsiteX262" fmla="*/ 197475 w 304476"/>
              <a:gd name="connsiteY262" fmla="*/ 458404 h 599665"/>
              <a:gd name="connsiteX263" fmla="*/ 197728 w 304476"/>
              <a:gd name="connsiteY263" fmla="*/ 458909 h 599665"/>
              <a:gd name="connsiteX264" fmla="*/ 197981 w 304476"/>
              <a:gd name="connsiteY264" fmla="*/ 459415 h 599665"/>
              <a:gd name="connsiteX265" fmla="*/ 197221 w 304476"/>
              <a:gd name="connsiteY265" fmla="*/ 459668 h 599665"/>
              <a:gd name="connsiteX266" fmla="*/ 197728 w 304476"/>
              <a:gd name="connsiteY266" fmla="*/ 460173 h 599665"/>
              <a:gd name="connsiteX267" fmla="*/ 198234 w 304476"/>
              <a:gd name="connsiteY267" fmla="*/ 462195 h 599665"/>
              <a:gd name="connsiteX268" fmla="*/ 198993 w 304476"/>
              <a:gd name="connsiteY268" fmla="*/ 464216 h 599665"/>
              <a:gd name="connsiteX269" fmla="*/ 199500 w 304476"/>
              <a:gd name="connsiteY269" fmla="*/ 466491 h 599665"/>
              <a:gd name="connsiteX270" fmla="*/ 200259 w 304476"/>
              <a:gd name="connsiteY270" fmla="*/ 465227 h 599665"/>
              <a:gd name="connsiteX271" fmla="*/ 200006 w 304476"/>
              <a:gd name="connsiteY271" fmla="*/ 463711 h 599665"/>
              <a:gd name="connsiteX272" fmla="*/ 200512 w 304476"/>
              <a:gd name="connsiteY272" fmla="*/ 462447 h 599665"/>
              <a:gd name="connsiteX273" fmla="*/ 201271 w 304476"/>
              <a:gd name="connsiteY273" fmla="*/ 462195 h 599665"/>
              <a:gd name="connsiteX274" fmla="*/ 201778 w 304476"/>
              <a:gd name="connsiteY274" fmla="*/ 462195 h 599665"/>
              <a:gd name="connsiteX275" fmla="*/ 202790 w 304476"/>
              <a:gd name="connsiteY275" fmla="*/ 463205 h 599665"/>
              <a:gd name="connsiteX276" fmla="*/ 203549 w 304476"/>
              <a:gd name="connsiteY276" fmla="*/ 464974 h 599665"/>
              <a:gd name="connsiteX277" fmla="*/ 204309 w 304476"/>
              <a:gd name="connsiteY277" fmla="*/ 466238 h 599665"/>
              <a:gd name="connsiteX278" fmla="*/ 204562 w 304476"/>
              <a:gd name="connsiteY278" fmla="*/ 464974 h 599665"/>
              <a:gd name="connsiteX279" fmla="*/ 205068 w 304476"/>
              <a:gd name="connsiteY279" fmla="*/ 463458 h 599665"/>
              <a:gd name="connsiteX280" fmla="*/ 204815 w 304476"/>
              <a:gd name="connsiteY280" fmla="*/ 461437 h 599665"/>
              <a:gd name="connsiteX281" fmla="*/ 204562 w 304476"/>
              <a:gd name="connsiteY281" fmla="*/ 459668 h 599665"/>
              <a:gd name="connsiteX282" fmla="*/ 203803 w 304476"/>
              <a:gd name="connsiteY282" fmla="*/ 458151 h 599665"/>
              <a:gd name="connsiteX283" fmla="*/ 201778 w 304476"/>
              <a:gd name="connsiteY283" fmla="*/ 457141 h 599665"/>
              <a:gd name="connsiteX284" fmla="*/ 201018 w 304476"/>
              <a:gd name="connsiteY284" fmla="*/ 456888 h 599665"/>
              <a:gd name="connsiteX285" fmla="*/ 200512 w 304476"/>
              <a:gd name="connsiteY285" fmla="*/ 456635 h 599665"/>
              <a:gd name="connsiteX286" fmla="*/ 200006 w 304476"/>
              <a:gd name="connsiteY286" fmla="*/ 455877 h 599665"/>
              <a:gd name="connsiteX287" fmla="*/ 196715 w 304476"/>
              <a:gd name="connsiteY287" fmla="*/ 453855 h 599665"/>
              <a:gd name="connsiteX288" fmla="*/ 189122 w 304476"/>
              <a:gd name="connsiteY288" fmla="*/ 448801 h 599665"/>
              <a:gd name="connsiteX289" fmla="*/ 179756 w 304476"/>
              <a:gd name="connsiteY289" fmla="*/ 442484 h 599665"/>
              <a:gd name="connsiteX290" fmla="*/ 175959 w 304476"/>
              <a:gd name="connsiteY290" fmla="*/ 439199 h 599665"/>
              <a:gd name="connsiteX291" fmla="*/ 170644 w 304476"/>
              <a:gd name="connsiteY291" fmla="*/ 434650 h 599665"/>
              <a:gd name="connsiteX292" fmla="*/ 168113 w 304476"/>
              <a:gd name="connsiteY292" fmla="*/ 431112 h 599665"/>
              <a:gd name="connsiteX293" fmla="*/ 163557 w 304476"/>
              <a:gd name="connsiteY293" fmla="*/ 427069 h 599665"/>
              <a:gd name="connsiteX294" fmla="*/ 162797 w 304476"/>
              <a:gd name="connsiteY294" fmla="*/ 426058 h 599665"/>
              <a:gd name="connsiteX295" fmla="*/ 158747 w 304476"/>
              <a:gd name="connsiteY295" fmla="*/ 423026 h 599665"/>
              <a:gd name="connsiteX296" fmla="*/ 154444 w 304476"/>
              <a:gd name="connsiteY296" fmla="*/ 420246 h 599665"/>
              <a:gd name="connsiteX297" fmla="*/ 153432 w 304476"/>
              <a:gd name="connsiteY297" fmla="*/ 420499 h 599665"/>
              <a:gd name="connsiteX298" fmla="*/ 153179 w 304476"/>
              <a:gd name="connsiteY298" fmla="*/ 420246 h 599665"/>
              <a:gd name="connsiteX299" fmla="*/ 153432 w 304476"/>
              <a:gd name="connsiteY299" fmla="*/ 418730 h 599665"/>
              <a:gd name="connsiteX300" fmla="*/ 154191 w 304476"/>
              <a:gd name="connsiteY300" fmla="*/ 417466 h 599665"/>
              <a:gd name="connsiteX301" fmla="*/ 154444 w 304476"/>
              <a:gd name="connsiteY301" fmla="*/ 417719 h 599665"/>
              <a:gd name="connsiteX302" fmla="*/ 154697 w 304476"/>
              <a:gd name="connsiteY302" fmla="*/ 417972 h 599665"/>
              <a:gd name="connsiteX303" fmla="*/ 154950 w 304476"/>
              <a:gd name="connsiteY303" fmla="*/ 417719 h 599665"/>
              <a:gd name="connsiteX304" fmla="*/ 155457 w 304476"/>
              <a:gd name="connsiteY304" fmla="*/ 416961 h 599665"/>
              <a:gd name="connsiteX305" fmla="*/ 155710 w 304476"/>
              <a:gd name="connsiteY305" fmla="*/ 417466 h 599665"/>
              <a:gd name="connsiteX306" fmla="*/ 155963 w 304476"/>
              <a:gd name="connsiteY306" fmla="*/ 416961 h 599665"/>
              <a:gd name="connsiteX307" fmla="*/ 156216 w 304476"/>
              <a:gd name="connsiteY307" fmla="*/ 416708 h 599665"/>
              <a:gd name="connsiteX308" fmla="*/ 155963 w 304476"/>
              <a:gd name="connsiteY308" fmla="*/ 416203 h 599665"/>
              <a:gd name="connsiteX309" fmla="*/ 155963 w 304476"/>
              <a:gd name="connsiteY309" fmla="*/ 415950 h 599665"/>
              <a:gd name="connsiteX310" fmla="*/ 156975 w 304476"/>
              <a:gd name="connsiteY310" fmla="*/ 416455 h 599665"/>
              <a:gd name="connsiteX311" fmla="*/ 156722 w 304476"/>
              <a:gd name="connsiteY311" fmla="*/ 415445 h 599665"/>
              <a:gd name="connsiteX312" fmla="*/ 157482 w 304476"/>
              <a:gd name="connsiteY312" fmla="*/ 415445 h 599665"/>
              <a:gd name="connsiteX313" fmla="*/ 157229 w 304476"/>
              <a:gd name="connsiteY313" fmla="*/ 415192 h 599665"/>
              <a:gd name="connsiteX314" fmla="*/ 157229 w 304476"/>
              <a:gd name="connsiteY314" fmla="*/ 414686 h 599665"/>
              <a:gd name="connsiteX315" fmla="*/ 157482 w 304476"/>
              <a:gd name="connsiteY315" fmla="*/ 414181 h 599665"/>
              <a:gd name="connsiteX316" fmla="*/ 157735 w 304476"/>
              <a:gd name="connsiteY316" fmla="*/ 413928 h 599665"/>
              <a:gd name="connsiteX317" fmla="*/ 157735 w 304476"/>
              <a:gd name="connsiteY317" fmla="*/ 413423 h 599665"/>
              <a:gd name="connsiteX318" fmla="*/ 157735 w 304476"/>
              <a:gd name="connsiteY318" fmla="*/ 412159 h 599665"/>
              <a:gd name="connsiteX319" fmla="*/ 158241 w 304476"/>
              <a:gd name="connsiteY319" fmla="*/ 412412 h 599665"/>
              <a:gd name="connsiteX320" fmla="*/ 158241 w 304476"/>
              <a:gd name="connsiteY320" fmla="*/ 411907 h 599665"/>
              <a:gd name="connsiteX321" fmla="*/ 158494 w 304476"/>
              <a:gd name="connsiteY321" fmla="*/ 411907 h 599665"/>
              <a:gd name="connsiteX322" fmla="*/ 158747 w 304476"/>
              <a:gd name="connsiteY322" fmla="*/ 412159 h 599665"/>
              <a:gd name="connsiteX323" fmla="*/ 158747 w 304476"/>
              <a:gd name="connsiteY323" fmla="*/ 411654 h 599665"/>
              <a:gd name="connsiteX324" fmla="*/ 158241 w 304476"/>
              <a:gd name="connsiteY324" fmla="*/ 411149 h 599665"/>
              <a:gd name="connsiteX325" fmla="*/ 158494 w 304476"/>
              <a:gd name="connsiteY325" fmla="*/ 410390 h 599665"/>
              <a:gd name="connsiteX326" fmla="*/ 158747 w 304476"/>
              <a:gd name="connsiteY326" fmla="*/ 410138 h 599665"/>
              <a:gd name="connsiteX327" fmla="*/ 158241 w 304476"/>
              <a:gd name="connsiteY327" fmla="*/ 409632 h 599665"/>
              <a:gd name="connsiteX328" fmla="*/ 158241 w 304476"/>
              <a:gd name="connsiteY328" fmla="*/ 408874 h 599665"/>
              <a:gd name="connsiteX329" fmla="*/ 158747 w 304476"/>
              <a:gd name="connsiteY329" fmla="*/ 409632 h 599665"/>
              <a:gd name="connsiteX330" fmla="*/ 158747 w 304476"/>
              <a:gd name="connsiteY330" fmla="*/ 409380 h 599665"/>
              <a:gd name="connsiteX331" fmla="*/ 159253 w 304476"/>
              <a:gd name="connsiteY331" fmla="*/ 409380 h 599665"/>
              <a:gd name="connsiteX332" fmla="*/ 159253 w 304476"/>
              <a:gd name="connsiteY332" fmla="*/ 408874 h 599665"/>
              <a:gd name="connsiteX333" fmla="*/ 159000 w 304476"/>
              <a:gd name="connsiteY333" fmla="*/ 408874 h 599665"/>
              <a:gd name="connsiteX334" fmla="*/ 158747 w 304476"/>
              <a:gd name="connsiteY334" fmla="*/ 408369 h 599665"/>
              <a:gd name="connsiteX335" fmla="*/ 158747 w 304476"/>
              <a:gd name="connsiteY335" fmla="*/ 407611 h 599665"/>
              <a:gd name="connsiteX336" fmla="*/ 159000 w 304476"/>
              <a:gd name="connsiteY336" fmla="*/ 407358 h 599665"/>
              <a:gd name="connsiteX337" fmla="*/ 158494 w 304476"/>
              <a:gd name="connsiteY337" fmla="*/ 406853 h 599665"/>
              <a:gd name="connsiteX338" fmla="*/ 158494 w 304476"/>
              <a:gd name="connsiteY338" fmla="*/ 406094 h 599665"/>
              <a:gd name="connsiteX339" fmla="*/ 157988 w 304476"/>
              <a:gd name="connsiteY339" fmla="*/ 405084 h 599665"/>
              <a:gd name="connsiteX340" fmla="*/ 158494 w 304476"/>
              <a:gd name="connsiteY340" fmla="*/ 405336 h 599665"/>
              <a:gd name="connsiteX341" fmla="*/ 159000 w 304476"/>
              <a:gd name="connsiteY341" fmla="*/ 405084 h 599665"/>
              <a:gd name="connsiteX342" fmla="*/ 158494 w 304476"/>
              <a:gd name="connsiteY342" fmla="*/ 404578 h 599665"/>
              <a:gd name="connsiteX343" fmla="*/ 159253 w 304476"/>
              <a:gd name="connsiteY343" fmla="*/ 403567 h 599665"/>
              <a:gd name="connsiteX344" fmla="*/ 158494 w 304476"/>
              <a:gd name="connsiteY344" fmla="*/ 404073 h 599665"/>
              <a:gd name="connsiteX345" fmla="*/ 158747 w 304476"/>
              <a:gd name="connsiteY345" fmla="*/ 403062 h 599665"/>
              <a:gd name="connsiteX346" fmla="*/ 158241 w 304476"/>
              <a:gd name="connsiteY346" fmla="*/ 403567 h 599665"/>
              <a:gd name="connsiteX347" fmla="*/ 158241 w 304476"/>
              <a:gd name="connsiteY347" fmla="*/ 402557 h 599665"/>
              <a:gd name="connsiteX348" fmla="*/ 157482 w 304476"/>
              <a:gd name="connsiteY348" fmla="*/ 403315 h 599665"/>
              <a:gd name="connsiteX349" fmla="*/ 157229 w 304476"/>
              <a:gd name="connsiteY349" fmla="*/ 403062 h 599665"/>
              <a:gd name="connsiteX350" fmla="*/ 156975 w 304476"/>
              <a:gd name="connsiteY350" fmla="*/ 402809 h 599665"/>
              <a:gd name="connsiteX351" fmla="*/ 156975 w 304476"/>
              <a:gd name="connsiteY351" fmla="*/ 402051 h 599665"/>
              <a:gd name="connsiteX352" fmla="*/ 156975 w 304476"/>
              <a:gd name="connsiteY352" fmla="*/ 401799 h 599665"/>
              <a:gd name="connsiteX353" fmla="*/ 156722 w 304476"/>
              <a:gd name="connsiteY353" fmla="*/ 402051 h 599665"/>
              <a:gd name="connsiteX354" fmla="*/ 157229 w 304476"/>
              <a:gd name="connsiteY354" fmla="*/ 401293 h 599665"/>
              <a:gd name="connsiteX355" fmla="*/ 157735 w 304476"/>
              <a:gd name="connsiteY355" fmla="*/ 400535 h 599665"/>
              <a:gd name="connsiteX356" fmla="*/ 157229 w 304476"/>
              <a:gd name="connsiteY356" fmla="*/ 400788 h 599665"/>
              <a:gd name="connsiteX357" fmla="*/ 156975 w 304476"/>
              <a:gd name="connsiteY357" fmla="*/ 400788 h 599665"/>
              <a:gd name="connsiteX358" fmla="*/ 156722 w 304476"/>
              <a:gd name="connsiteY358" fmla="*/ 400788 h 599665"/>
              <a:gd name="connsiteX359" fmla="*/ 155963 w 304476"/>
              <a:gd name="connsiteY359" fmla="*/ 400535 h 599665"/>
              <a:gd name="connsiteX360" fmla="*/ 156216 w 304476"/>
              <a:gd name="connsiteY360" fmla="*/ 400030 h 599665"/>
              <a:gd name="connsiteX361" fmla="*/ 155963 w 304476"/>
              <a:gd name="connsiteY361" fmla="*/ 400030 h 599665"/>
              <a:gd name="connsiteX362" fmla="*/ 155204 w 304476"/>
              <a:gd name="connsiteY362" fmla="*/ 400282 h 599665"/>
              <a:gd name="connsiteX363" fmla="*/ 154950 w 304476"/>
              <a:gd name="connsiteY363" fmla="*/ 400282 h 599665"/>
              <a:gd name="connsiteX364" fmla="*/ 154697 w 304476"/>
              <a:gd name="connsiteY364" fmla="*/ 400282 h 599665"/>
              <a:gd name="connsiteX365" fmla="*/ 154444 w 304476"/>
              <a:gd name="connsiteY365" fmla="*/ 400282 h 599665"/>
              <a:gd name="connsiteX366" fmla="*/ 153938 w 304476"/>
              <a:gd name="connsiteY366" fmla="*/ 400788 h 599665"/>
              <a:gd name="connsiteX367" fmla="*/ 152166 w 304476"/>
              <a:gd name="connsiteY367" fmla="*/ 365915 h 599665"/>
              <a:gd name="connsiteX368" fmla="*/ 137738 w 304476"/>
              <a:gd name="connsiteY368" fmla="*/ 395481 h 599665"/>
              <a:gd name="connsiteX369" fmla="*/ 152166 w 304476"/>
              <a:gd name="connsiteY369" fmla="*/ 393965 h 599665"/>
              <a:gd name="connsiteX370" fmla="*/ 166847 w 304476"/>
              <a:gd name="connsiteY370" fmla="*/ 395481 h 599665"/>
              <a:gd name="connsiteX371" fmla="*/ 152037 w 304476"/>
              <a:gd name="connsiteY371" fmla="*/ 323469 h 599665"/>
              <a:gd name="connsiteX372" fmla="*/ 135207 w 304476"/>
              <a:gd name="connsiteY372" fmla="*/ 357575 h 599665"/>
              <a:gd name="connsiteX373" fmla="*/ 121032 w 304476"/>
              <a:gd name="connsiteY373" fmla="*/ 386384 h 599665"/>
              <a:gd name="connsiteX374" fmla="*/ 119007 w 304476"/>
              <a:gd name="connsiteY374" fmla="*/ 385878 h 599665"/>
              <a:gd name="connsiteX375" fmla="*/ 145332 w 304476"/>
              <a:gd name="connsiteY375" fmla="*/ 332811 h 599665"/>
              <a:gd name="connsiteX376" fmla="*/ 146091 w 304476"/>
              <a:gd name="connsiteY376" fmla="*/ 331547 h 599665"/>
              <a:gd name="connsiteX377" fmla="*/ 146597 w 304476"/>
              <a:gd name="connsiteY377" fmla="*/ 330789 h 599665"/>
              <a:gd name="connsiteX378" fmla="*/ 152166 w 304476"/>
              <a:gd name="connsiteY378" fmla="*/ 323208 h 599665"/>
              <a:gd name="connsiteX379" fmla="*/ 152192 w 304476"/>
              <a:gd name="connsiteY379" fmla="*/ 323261 h 599665"/>
              <a:gd name="connsiteX380" fmla="*/ 152037 w 304476"/>
              <a:gd name="connsiteY380" fmla="*/ 323469 h 599665"/>
              <a:gd name="connsiteX381" fmla="*/ 152419 w 304476"/>
              <a:gd name="connsiteY381" fmla="*/ 322955 h 599665"/>
              <a:gd name="connsiteX382" fmla="*/ 157735 w 304476"/>
              <a:gd name="connsiteY382" fmla="*/ 330536 h 599665"/>
              <a:gd name="connsiteX383" fmla="*/ 158494 w 304476"/>
              <a:gd name="connsiteY383" fmla="*/ 331547 h 599665"/>
              <a:gd name="connsiteX384" fmla="*/ 159000 w 304476"/>
              <a:gd name="connsiteY384" fmla="*/ 332305 h 599665"/>
              <a:gd name="connsiteX385" fmla="*/ 190134 w 304476"/>
              <a:gd name="connsiteY385" fmla="*/ 395481 h 599665"/>
              <a:gd name="connsiteX386" fmla="*/ 190640 w 304476"/>
              <a:gd name="connsiteY386" fmla="*/ 396239 h 599665"/>
              <a:gd name="connsiteX387" fmla="*/ 191147 w 304476"/>
              <a:gd name="connsiteY387" fmla="*/ 397250 h 599665"/>
              <a:gd name="connsiteX388" fmla="*/ 206587 w 304476"/>
              <a:gd name="connsiteY388" fmla="*/ 408369 h 599665"/>
              <a:gd name="connsiteX389" fmla="*/ 207599 w 304476"/>
              <a:gd name="connsiteY389" fmla="*/ 408622 h 599665"/>
              <a:gd name="connsiteX390" fmla="*/ 208612 w 304476"/>
              <a:gd name="connsiteY390" fmla="*/ 408622 h 599665"/>
              <a:gd name="connsiteX391" fmla="*/ 277967 w 304476"/>
              <a:gd name="connsiteY391" fmla="*/ 418730 h 599665"/>
              <a:gd name="connsiteX392" fmla="*/ 284295 w 304476"/>
              <a:gd name="connsiteY392" fmla="*/ 421762 h 599665"/>
              <a:gd name="connsiteX393" fmla="*/ 250883 w 304476"/>
              <a:gd name="connsiteY393" fmla="*/ 416961 h 599665"/>
              <a:gd name="connsiteX394" fmla="*/ 217977 w 304476"/>
              <a:gd name="connsiteY394" fmla="*/ 412159 h 599665"/>
              <a:gd name="connsiteX395" fmla="*/ 194437 w 304476"/>
              <a:gd name="connsiteY395" fmla="*/ 408622 h 599665"/>
              <a:gd name="connsiteX396" fmla="*/ 183806 w 304476"/>
              <a:gd name="connsiteY396" fmla="*/ 387142 h 599665"/>
              <a:gd name="connsiteX397" fmla="*/ 169125 w 304476"/>
              <a:gd name="connsiteY397" fmla="*/ 357575 h 599665"/>
              <a:gd name="connsiteX398" fmla="*/ 152192 w 304476"/>
              <a:gd name="connsiteY398" fmla="*/ 323261 h 599665"/>
              <a:gd name="connsiteX399" fmla="*/ 210637 w 304476"/>
              <a:gd name="connsiteY399" fmla="*/ 39927 h 599665"/>
              <a:gd name="connsiteX400" fmla="*/ 210637 w 304476"/>
              <a:gd name="connsiteY400" fmla="*/ 276710 h 599665"/>
              <a:gd name="connsiteX401" fmla="*/ 233164 w 304476"/>
              <a:gd name="connsiteY401" fmla="*/ 268877 h 599665"/>
              <a:gd name="connsiteX402" fmla="*/ 233164 w 304476"/>
              <a:gd name="connsiteY402" fmla="*/ 39927 h 599665"/>
              <a:gd name="connsiteX403" fmla="*/ 141029 w 304476"/>
              <a:gd name="connsiteY403" fmla="*/ 39927 h 599665"/>
              <a:gd name="connsiteX404" fmla="*/ 141029 w 304476"/>
              <a:gd name="connsiteY404" fmla="*/ 292883 h 599665"/>
              <a:gd name="connsiteX405" fmla="*/ 163557 w 304476"/>
              <a:gd name="connsiteY405" fmla="*/ 292883 h 599665"/>
              <a:gd name="connsiteX406" fmla="*/ 163557 w 304476"/>
              <a:gd name="connsiteY406" fmla="*/ 39927 h 599665"/>
              <a:gd name="connsiteX407" fmla="*/ 71421 w 304476"/>
              <a:gd name="connsiteY407" fmla="*/ 39927 h 599665"/>
              <a:gd name="connsiteX408" fmla="*/ 71421 w 304476"/>
              <a:gd name="connsiteY408" fmla="*/ 268877 h 599665"/>
              <a:gd name="connsiteX409" fmla="*/ 93695 w 304476"/>
              <a:gd name="connsiteY409" fmla="*/ 276710 h 599665"/>
              <a:gd name="connsiteX410" fmla="*/ 93695 w 304476"/>
              <a:gd name="connsiteY410" fmla="*/ 39927 h 599665"/>
              <a:gd name="connsiteX411" fmla="*/ 201278 w 304476"/>
              <a:gd name="connsiteY411" fmla="*/ 30611 h 599665"/>
              <a:gd name="connsiteX412" fmla="*/ 242530 w 304476"/>
              <a:gd name="connsiteY412" fmla="*/ 30611 h 599665"/>
              <a:gd name="connsiteX413" fmla="*/ 242530 w 304476"/>
              <a:gd name="connsiteY413" fmla="*/ 275468 h 599665"/>
              <a:gd name="connsiteX414" fmla="*/ 201278 w 304476"/>
              <a:gd name="connsiteY414" fmla="*/ 290124 h 599665"/>
              <a:gd name="connsiteX415" fmla="*/ 131681 w 304476"/>
              <a:gd name="connsiteY415" fmla="*/ 30611 h 599665"/>
              <a:gd name="connsiteX416" fmla="*/ 172933 w 304476"/>
              <a:gd name="connsiteY416" fmla="*/ 30611 h 599665"/>
              <a:gd name="connsiteX417" fmla="*/ 172933 w 304476"/>
              <a:gd name="connsiteY417" fmla="*/ 302254 h 599665"/>
              <a:gd name="connsiteX418" fmla="*/ 131681 w 304476"/>
              <a:gd name="connsiteY418" fmla="*/ 302254 h 599665"/>
              <a:gd name="connsiteX419" fmla="*/ 61830 w 304476"/>
              <a:gd name="connsiteY419" fmla="*/ 30611 h 599665"/>
              <a:gd name="connsiteX420" fmla="*/ 103335 w 304476"/>
              <a:gd name="connsiteY420" fmla="*/ 30611 h 599665"/>
              <a:gd name="connsiteX421" fmla="*/ 103335 w 304476"/>
              <a:gd name="connsiteY421" fmla="*/ 290124 h 599665"/>
              <a:gd name="connsiteX422" fmla="*/ 61830 w 304476"/>
              <a:gd name="connsiteY422" fmla="*/ 275468 h 599665"/>
              <a:gd name="connsiteX423" fmla="*/ 31681 w 304476"/>
              <a:gd name="connsiteY423" fmla="*/ 18953 h 599665"/>
              <a:gd name="connsiteX424" fmla="*/ 272651 w 304476"/>
              <a:gd name="connsiteY424" fmla="*/ 18953 h 599665"/>
              <a:gd name="connsiteX425" fmla="*/ 272651 w 304476"/>
              <a:gd name="connsiteY425" fmla="*/ 264581 h 599665"/>
              <a:gd name="connsiteX426" fmla="*/ 251895 w 304476"/>
              <a:gd name="connsiteY426" fmla="*/ 271909 h 599665"/>
              <a:gd name="connsiteX427" fmla="*/ 251895 w 304476"/>
              <a:gd name="connsiteY427" fmla="*/ 268877 h 599665"/>
              <a:gd name="connsiteX428" fmla="*/ 251895 w 304476"/>
              <a:gd name="connsiteY428" fmla="*/ 39927 h 599665"/>
              <a:gd name="connsiteX429" fmla="*/ 251895 w 304476"/>
              <a:gd name="connsiteY429" fmla="*/ 20975 h 599665"/>
              <a:gd name="connsiteX430" fmla="*/ 233164 w 304476"/>
              <a:gd name="connsiteY430" fmla="*/ 20975 h 599665"/>
              <a:gd name="connsiteX431" fmla="*/ 210637 w 304476"/>
              <a:gd name="connsiteY431" fmla="*/ 20975 h 599665"/>
              <a:gd name="connsiteX432" fmla="*/ 191906 w 304476"/>
              <a:gd name="connsiteY432" fmla="*/ 20975 h 599665"/>
              <a:gd name="connsiteX433" fmla="*/ 191906 w 304476"/>
              <a:gd name="connsiteY433" fmla="*/ 39927 h 599665"/>
              <a:gd name="connsiteX434" fmla="*/ 191906 w 304476"/>
              <a:gd name="connsiteY434" fmla="*/ 276710 h 599665"/>
              <a:gd name="connsiteX435" fmla="*/ 191906 w 304476"/>
              <a:gd name="connsiteY435" fmla="*/ 293136 h 599665"/>
              <a:gd name="connsiteX436" fmla="*/ 182287 w 304476"/>
              <a:gd name="connsiteY436" fmla="*/ 296421 h 599665"/>
              <a:gd name="connsiteX437" fmla="*/ 182287 w 304476"/>
              <a:gd name="connsiteY437" fmla="*/ 292883 h 599665"/>
              <a:gd name="connsiteX438" fmla="*/ 182287 w 304476"/>
              <a:gd name="connsiteY438" fmla="*/ 39927 h 599665"/>
              <a:gd name="connsiteX439" fmla="*/ 182287 w 304476"/>
              <a:gd name="connsiteY439" fmla="*/ 20975 h 599665"/>
              <a:gd name="connsiteX440" fmla="*/ 163303 w 304476"/>
              <a:gd name="connsiteY440" fmla="*/ 20975 h 599665"/>
              <a:gd name="connsiteX441" fmla="*/ 141029 w 304476"/>
              <a:gd name="connsiteY441" fmla="*/ 20975 h 599665"/>
              <a:gd name="connsiteX442" fmla="*/ 122045 w 304476"/>
              <a:gd name="connsiteY442" fmla="*/ 20975 h 599665"/>
              <a:gd name="connsiteX443" fmla="*/ 122045 w 304476"/>
              <a:gd name="connsiteY443" fmla="*/ 39927 h 599665"/>
              <a:gd name="connsiteX444" fmla="*/ 122045 w 304476"/>
              <a:gd name="connsiteY444" fmla="*/ 292883 h 599665"/>
              <a:gd name="connsiteX445" fmla="*/ 122045 w 304476"/>
              <a:gd name="connsiteY445" fmla="*/ 296421 h 599665"/>
              <a:gd name="connsiteX446" fmla="*/ 112679 w 304476"/>
              <a:gd name="connsiteY446" fmla="*/ 293136 h 599665"/>
              <a:gd name="connsiteX447" fmla="*/ 112679 w 304476"/>
              <a:gd name="connsiteY447" fmla="*/ 276710 h 599665"/>
              <a:gd name="connsiteX448" fmla="*/ 112679 w 304476"/>
              <a:gd name="connsiteY448" fmla="*/ 39927 h 599665"/>
              <a:gd name="connsiteX449" fmla="*/ 112679 w 304476"/>
              <a:gd name="connsiteY449" fmla="*/ 20975 h 599665"/>
              <a:gd name="connsiteX450" fmla="*/ 93695 w 304476"/>
              <a:gd name="connsiteY450" fmla="*/ 20975 h 599665"/>
              <a:gd name="connsiteX451" fmla="*/ 71421 w 304476"/>
              <a:gd name="connsiteY451" fmla="*/ 20975 h 599665"/>
              <a:gd name="connsiteX452" fmla="*/ 52437 w 304476"/>
              <a:gd name="connsiteY452" fmla="*/ 20975 h 599665"/>
              <a:gd name="connsiteX453" fmla="*/ 52437 w 304476"/>
              <a:gd name="connsiteY453" fmla="*/ 39927 h 599665"/>
              <a:gd name="connsiteX454" fmla="*/ 52437 w 304476"/>
              <a:gd name="connsiteY454" fmla="*/ 268877 h 599665"/>
              <a:gd name="connsiteX455" fmla="*/ 52437 w 304476"/>
              <a:gd name="connsiteY455" fmla="*/ 271909 h 599665"/>
              <a:gd name="connsiteX456" fmla="*/ 31681 w 304476"/>
              <a:gd name="connsiteY456" fmla="*/ 264581 h 599665"/>
              <a:gd name="connsiteX457" fmla="*/ 22350 w 304476"/>
              <a:gd name="connsiteY457" fmla="*/ 9385 h 599665"/>
              <a:gd name="connsiteX458" fmla="*/ 22350 w 304476"/>
              <a:gd name="connsiteY458" fmla="*/ 271425 h 599665"/>
              <a:gd name="connsiteX459" fmla="*/ 134464 w 304476"/>
              <a:gd name="connsiteY459" fmla="*/ 310845 h 599665"/>
              <a:gd name="connsiteX460" fmla="*/ 145853 w 304476"/>
              <a:gd name="connsiteY460" fmla="*/ 315899 h 599665"/>
              <a:gd name="connsiteX461" fmla="*/ 138514 w 304476"/>
              <a:gd name="connsiteY461" fmla="*/ 326007 h 599665"/>
              <a:gd name="connsiteX462" fmla="*/ 136995 w 304476"/>
              <a:gd name="connsiteY462" fmla="*/ 328281 h 599665"/>
              <a:gd name="connsiteX463" fmla="*/ 105360 w 304476"/>
              <a:gd name="connsiteY463" fmla="*/ 391959 h 599665"/>
              <a:gd name="connsiteX464" fmla="*/ 104601 w 304476"/>
              <a:gd name="connsiteY464" fmla="*/ 393222 h 599665"/>
              <a:gd name="connsiteX465" fmla="*/ 108903 w 304476"/>
              <a:gd name="connsiteY465" fmla="*/ 393222 h 599665"/>
              <a:gd name="connsiteX466" fmla="*/ 110422 w 304476"/>
              <a:gd name="connsiteY466" fmla="*/ 393728 h 599665"/>
              <a:gd name="connsiteX467" fmla="*/ 112953 w 304476"/>
              <a:gd name="connsiteY467" fmla="*/ 394738 h 599665"/>
              <a:gd name="connsiteX468" fmla="*/ 117002 w 304476"/>
              <a:gd name="connsiteY468" fmla="*/ 395244 h 599665"/>
              <a:gd name="connsiteX469" fmla="*/ 124594 w 304476"/>
              <a:gd name="connsiteY469" fmla="*/ 399540 h 599665"/>
              <a:gd name="connsiteX470" fmla="*/ 124847 w 304476"/>
              <a:gd name="connsiteY470" fmla="*/ 400045 h 599665"/>
              <a:gd name="connsiteX471" fmla="*/ 152180 w 304476"/>
              <a:gd name="connsiteY471" fmla="*/ 344706 h 599665"/>
              <a:gd name="connsiteX472" fmla="*/ 183815 w 304476"/>
              <a:gd name="connsiteY472" fmla="*/ 408384 h 599665"/>
              <a:gd name="connsiteX473" fmla="*/ 170908 w 304476"/>
              <a:gd name="connsiteY473" fmla="*/ 405857 h 599665"/>
              <a:gd name="connsiteX474" fmla="*/ 168883 w 304476"/>
              <a:gd name="connsiteY474" fmla="*/ 407626 h 599665"/>
              <a:gd name="connsiteX475" fmla="*/ 169643 w 304476"/>
              <a:gd name="connsiteY475" fmla="*/ 409647 h 599665"/>
              <a:gd name="connsiteX476" fmla="*/ 169643 w 304476"/>
              <a:gd name="connsiteY476" fmla="*/ 409900 h 599665"/>
              <a:gd name="connsiteX477" fmla="*/ 169390 w 304476"/>
              <a:gd name="connsiteY477" fmla="*/ 410405 h 599665"/>
              <a:gd name="connsiteX478" fmla="*/ 169896 w 304476"/>
              <a:gd name="connsiteY478" fmla="*/ 411416 h 599665"/>
              <a:gd name="connsiteX479" fmla="*/ 168377 w 304476"/>
              <a:gd name="connsiteY479" fmla="*/ 414701 h 599665"/>
              <a:gd name="connsiteX480" fmla="*/ 169643 w 304476"/>
              <a:gd name="connsiteY480" fmla="*/ 418239 h 599665"/>
              <a:gd name="connsiteX481" fmla="*/ 168883 w 304476"/>
              <a:gd name="connsiteY481" fmla="*/ 418744 h 599665"/>
              <a:gd name="connsiteX482" fmla="*/ 173692 w 304476"/>
              <a:gd name="connsiteY482" fmla="*/ 421271 h 599665"/>
              <a:gd name="connsiteX483" fmla="*/ 173439 w 304476"/>
              <a:gd name="connsiteY483" fmla="*/ 423040 h 599665"/>
              <a:gd name="connsiteX484" fmla="*/ 176476 w 304476"/>
              <a:gd name="connsiteY484" fmla="*/ 427335 h 599665"/>
              <a:gd name="connsiteX485" fmla="*/ 182803 w 304476"/>
              <a:gd name="connsiteY485" fmla="*/ 432642 h 599665"/>
              <a:gd name="connsiteX486" fmla="*/ 184068 w 304476"/>
              <a:gd name="connsiteY486" fmla="*/ 434158 h 599665"/>
              <a:gd name="connsiteX487" fmla="*/ 194698 w 304476"/>
              <a:gd name="connsiteY487" fmla="*/ 441233 h 599665"/>
              <a:gd name="connsiteX488" fmla="*/ 196216 w 304476"/>
              <a:gd name="connsiteY488" fmla="*/ 442497 h 599665"/>
              <a:gd name="connsiteX489" fmla="*/ 200265 w 304476"/>
              <a:gd name="connsiteY489" fmla="*/ 445277 h 599665"/>
              <a:gd name="connsiteX490" fmla="*/ 205074 w 304476"/>
              <a:gd name="connsiteY490" fmla="*/ 447803 h 599665"/>
              <a:gd name="connsiteX491" fmla="*/ 205833 w 304476"/>
              <a:gd name="connsiteY491" fmla="*/ 447803 h 599665"/>
              <a:gd name="connsiteX492" fmla="*/ 206846 w 304476"/>
              <a:gd name="connsiteY492" fmla="*/ 448814 h 599665"/>
              <a:gd name="connsiteX493" fmla="*/ 210136 w 304476"/>
              <a:gd name="connsiteY493" fmla="*/ 450836 h 599665"/>
              <a:gd name="connsiteX494" fmla="*/ 214185 w 304476"/>
              <a:gd name="connsiteY494" fmla="*/ 459933 h 599665"/>
              <a:gd name="connsiteX495" fmla="*/ 214438 w 304476"/>
              <a:gd name="connsiteY495" fmla="*/ 463976 h 599665"/>
              <a:gd name="connsiteX496" fmla="*/ 214438 w 304476"/>
              <a:gd name="connsiteY496" fmla="*/ 465997 h 599665"/>
              <a:gd name="connsiteX497" fmla="*/ 214944 w 304476"/>
              <a:gd name="connsiteY497" fmla="*/ 468271 h 599665"/>
              <a:gd name="connsiteX498" fmla="*/ 212160 w 304476"/>
              <a:gd name="connsiteY498" fmla="*/ 472062 h 599665"/>
              <a:gd name="connsiteX499" fmla="*/ 208870 w 304476"/>
              <a:gd name="connsiteY499" fmla="*/ 475852 h 599665"/>
              <a:gd name="connsiteX500" fmla="*/ 204315 w 304476"/>
              <a:gd name="connsiteY500" fmla="*/ 475852 h 599665"/>
              <a:gd name="connsiteX501" fmla="*/ 201784 w 304476"/>
              <a:gd name="connsiteY501" fmla="*/ 475852 h 599665"/>
              <a:gd name="connsiteX502" fmla="*/ 199506 w 304476"/>
              <a:gd name="connsiteY502" fmla="*/ 476105 h 599665"/>
              <a:gd name="connsiteX503" fmla="*/ 194951 w 304476"/>
              <a:gd name="connsiteY503" fmla="*/ 475852 h 599665"/>
              <a:gd name="connsiteX504" fmla="*/ 191914 w 304476"/>
              <a:gd name="connsiteY504" fmla="*/ 472567 h 599665"/>
              <a:gd name="connsiteX505" fmla="*/ 189383 w 304476"/>
              <a:gd name="connsiteY505" fmla="*/ 465239 h 599665"/>
              <a:gd name="connsiteX506" fmla="*/ 188877 w 304476"/>
              <a:gd name="connsiteY506" fmla="*/ 463976 h 599665"/>
              <a:gd name="connsiteX507" fmla="*/ 184068 w 304476"/>
              <a:gd name="connsiteY507" fmla="*/ 461954 h 599665"/>
              <a:gd name="connsiteX508" fmla="*/ 177741 w 304476"/>
              <a:gd name="connsiteY508" fmla="*/ 459427 h 599665"/>
              <a:gd name="connsiteX509" fmla="*/ 177741 w 304476"/>
              <a:gd name="connsiteY509" fmla="*/ 471051 h 599665"/>
              <a:gd name="connsiteX510" fmla="*/ 173945 w 304476"/>
              <a:gd name="connsiteY510" fmla="*/ 477621 h 599665"/>
              <a:gd name="connsiteX511" fmla="*/ 172173 w 304476"/>
              <a:gd name="connsiteY511" fmla="*/ 483938 h 599665"/>
              <a:gd name="connsiteX512" fmla="*/ 170149 w 304476"/>
              <a:gd name="connsiteY512" fmla="*/ 491266 h 599665"/>
              <a:gd name="connsiteX513" fmla="*/ 170655 w 304476"/>
              <a:gd name="connsiteY513" fmla="*/ 492024 h 599665"/>
              <a:gd name="connsiteX514" fmla="*/ 170402 w 304476"/>
              <a:gd name="connsiteY514" fmla="*/ 494298 h 599665"/>
              <a:gd name="connsiteX515" fmla="*/ 173186 w 304476"/>
              <a:gd name="connsiteY515" fmla="*/ 502637 h 599665"/>
              <a:gd name="connsiteX516" fmla="*/ 174198 w 304476"/>
              <a:gd name="connsiteY516" fmla="*/ 508196 h 599665"/>
              <a:gd name="connsiteX517" fmla="*/ 174957 w 304476"/>
              <a:gd name="connsiteY517" fmla="*/ 512240 h 599665"/>
              <a:gd name="connsiteX518" fmla="*/ 176476 w 304476"/>
              <a:gd name="connsiteY518" fmla="*/ 515777 h 599665"/>
              <a:gd name="connsiteX519" fmla="*/ 176982 w 304476"/>
              <a:gd name="connsiteY519" fmla="*/ 525127 h 599665"/>
              <a:gd name="connsiteX520" fmla="*/ 178754 w 304476"/>
              <a:gd name="connsiteY520" fmla="*/ 524369 h 599665"/>
              <a:gd name="connsiteX521" fmla="*/ 199000 w 304476"/>
              <a:gd name="connsiteY521" fmla="*/ 509460 h 599665"/>
              <a:gd name="connsiteX522" fmla="*/ 212160 w 304476"/>
              <a:gd name="connsiteY522" fmla="*/ 495309 h 599665"/>
              <a:gd name="connsiteX523" fmla="*/ 224055 w 304476"/>
              <a:gd name="connsiteY523" fmla="*/ 565557 h 599665"/>
              <a:gd name="connsiteX524" fmla="*/ 172173 w 304476"/>
              <a:gd name="connsiteY524" fmla="*/ 538014 h 599665"/>
              <a:gd name="connsiteX525" fmla="*/ 171667 w 304476"/>
              <a:gd name="connsiteY525" fmla="*/ 541552 h 599665"/>
              <a:gd name="connsiteX526" fmla="*/ 167112 w 304476"/>
              <a:gd name="connsiteY526" fmla="*/ 542057 h 599665"/>
              <a:gd name="connsiteX527" fmla="*/ 166100 w 304476"/>
              <a:gd name="connsiteY527" fmla="*/ 543068 h 599665"/>
              <a:gd name="connsiteX528" fmla="*/ 162556 w 304476"/>
              <a:gd name="connsiteY528" fmla="*/ 543068 h 599665"/>
              <a:gd name="connsiteX529" fmla="*/ 162050 w 304476"/>
              <a:gd name="connsiteY529" fmla="*/ 543320 h 599665"/>
              <a:gd name="connsiteX530" fmla="*/ 160279 w 304476"/>
              <a:gd name="connsiteY530" fmla="*/ 543320 h 599665"/>
              <a:gd name="connsiteX531" fmla="*/ 151674 w 304476"/>
              <a:gd name="connsiteY531" fmla="*/ 542562 h 599665"/>
              <a:gd name="connsiteX532" fmla="*/ 151421 w 304476"/>
              <a:gd name="connsiteY532" fmla="*/ 542310 h 599665"/>
              <a:gd name="connsiteX533" fmla="*/ 149143 w 304476"/>
              <a:gd name="connsiteY533" fmla="*/ 542057 h 599665"/>
              <a:gd name="connsiteX534" fmla="*/ 147118 w 304476"/>
              <a:gd name="connsiteY534" fmla="*/ 535992 h 599665"/>
              <a:gd name="connsiteX535" fmla="*/ 148384 w 304476"/>
              <a:gd name="connsiteY535" fmla="*/ 526138 h 599665"/>
              <a:gd name="connsiteX536" fmla="*/ 149143 w 304476"/>
              <a:gd name="connsiteY536" fmla="*/ 524621 h 599665"/>
              <a:gd name="connsiteX537" fmla="*/ 151674 w 304476"/>
              <a:gd name="connsiteY537" fmla="*/ 519568 h 599665"/>
              <a:gd name="connsiteX538" fmla="*/ 151674 w 304476"/>
              <a:gd name="connsiteY538" fmla="*/ 519315 h 599665"/>
              <a:gd name="connsiteX539" fmla="*/ 149902 w 304476"/>
              <a:gd name="connsiteY539" fmla="*/ 515525 h 599665"/>
              <a:gd name="connsiteX540" fmla="*/ 148637 w 304476"/>
              <a:gd name="connsiteY540" fmla="*/ 512745 h 599665"/>
              <a:gd name="connsiteX541" fmla="*/ 146359 w 304476"/>
              <a:gd name="connsiteY541" fmla="*/ 507186 h 599665"/>
              <a:gd name="connsiteX542" fmla="*/ 142057 w 304476"/>
              <a:gd name="connsiteY542" fmla="*/ 497583 h 599665"/>
              <a:gd name="connsiteX543" fmla="*/ 141551 w 304476"/>
              <a:gd name="connsiteY543" fmla="*/ 495057 h 599665"/>
              <a:gd name="connsiteX544" fmla="*/ 141298 w 304476"/>
              <a:gd name="connsiteY544" fmla="*/ 487981 h 599665"/>
              <a:gd name="connsiteX545" fmla="*/ 137248 w 304476"/>
              <a:gd name="connsiteY545" fmla="*/ 488234 h 599665"/>
              <a:gd name="connsiteX546" fmla="*/ 129909 w 304476"/>
              <a:gd name="connsiteY546" fmla="*/ 489750 h 599665"/>
              <a:gd name="connsiteX547" fmla="*/ 126366 w 304476"/>
              <a:gd name="connsiteY547" fmla="*/ 489497 h 599665"/>
              <a:gd name="connsiteX548" fmla="*/ 124847 w 304476"/>
              <a:gd name="connsiteY548" fmla="*/ 488739 h 599665"/>
              <a:gd name="connsiteX549" fmla="*/ 117002 w 304476"/>
              <a:gd name="connsiteY549" fmla="*/ 471556 h 599665"/>
              <a:gd name="connsiteX550" fmla="*/ 124594 w 304476"/>
              <a:gd name="connsiteY550" fmla="*/ 459933 h 599665"/>
              <a:gd name="connsiteX551" fmla="*/ 128644 w 304476"/>
              <a:gd name="connsiteY551" fmla="*/ 455384 h 599665"/>
              <a:gd name="connsiteX552" fmla="*/ 129656 w 304476"/>
              <a:gd name="connsiteY552" fmla="*/ 452605 h 599665"/>
              <a:gd name="connsiteX553" fmla="*/ 129909 w 304476"/>
              <a:gd name="connsiteY553" fmla="*/ 452352 h 599665"/>
              <a:gd name="connsiteX554" fmla="*/ 131174 w 304476"/>
              <a:gd name="connsiteY554" fmla="*/ 450330 h 599665"/>
              <a:gd name="connsiteX555" fmla="*/ 131681 w 304476"/>
              <a:gd name="connsiteY555" fmla="*/ 449320 h 599665"/>
              <a:gd name="connsiteX556" fmla="*/ 130921 w 304476"/>
              <a:gd name="connsiteY556" fmla="*/ 448814 h 599665"/>
              <a:gd name="connsiteX557" fmla="*/ 131427 w 304476"/>
              <a:gd name="connsiteY557" fmla="*/ 444771 h 599665"/>
              <a:gd name="connsiteX558" fmla="*/ 127125 w 304476"/>
              <a:gd name="connsiteY558" fmla="*/ 432389 h 599665"/>
              <a:gd name="connsiteX559" fmla="*/ 127125 w 304476"/>
              <a:gd name="connsiteY559" fmla="*/ 430873 h 599665"/>
              <a:gd name="connsiteX560" fmla="*/ 119786 w 304476"/>
              <a:gd name="connsiteY560" fmla="*/ 427588 h 599665"/>
              <a:gd name="connsiteX561" fmla="*/ 113206 w 304476"/>
              <a:gd name="connsiteY561" fmla="*/ 421776 h 599665"/>
              <a:gd name="connsiteX562" fmla="*/ 111940 w 304476"/>
              <a:gd name="connsiteY562" fmla="*/ 420007 h 599665"/>
              <a:gd name="connsiteX563" fmla="*/ 110422 w 304476"/>
              <a:gd name="connsiteY563" fmla="*/ 420007 h 599665"/>
              <a:gd name="connsiteX564" fmla="*/ 108144 w 304476"/>
              <a:gd name="connsiteY564" fmla="*/ 420766 h 599665"/>
              <a:gd name="connsiteX565" fmla="*/ 105866 w 304476"/>
              <a:gd name="connsiteY565" fmla="*/ 420766 h 599665"/>
              <a:gd name="connsiteX566" fmla="*/ 97262 w 304476"/>
              <a:gd name="connsiteY566" fmla="*/ 435422 h 599665"/>
              <a:gd name="connsiteX567" fmla="*/ 89416 w 304476"/>
              <a:gd name="connsiteY567" fmla="*/ 459680 h 599665"/>
              <a:gd name="connsiteX568" fmla="*/ 87138 w 304476"/>
              <a:gd name="connsiteY568" fmla="*/ 478884 h 599665"/>
              <a:gd name="connsiteX569" fmla="*/ 36016 w 304476"/>
              <a:gd name="connsiteY569" fmla="*/ 428852 h 599665"/>
              <a:gd name="connsiteX570" fmla="*/ 99033 w 304476"/>
              <a:gd name="connsiteY570" fmla="*/ 419755 h 599665"/>
              <a:gd name="connsiteX571" fmla="*/ 98527 w 304476"/>
              <a:gd name="connsiteY571" fmla="*/ 418491 h 599665"/>
              <a:gd name="connsiteX572" fmla="*/ 90428 w 304476"/>
              <a:gd name="connsiteY572" fmla="*/ 415712 h 599665"/>
              <a:gd name="connsiteX573" fmla="*/ 90175 w 304476"/>
              <a:gd name="connsiteY573" fmla="*/ 408889 h 599665"/>
              <a:gd name="connsiteX574" fmla="*/ 89163 w 304476"/>
              <a:gd name="connsiteY574" fmla="*/ 403583 h 599665"/>
              <a:gd name="connsiteX575" fmla="*/ 92200 w 304476"/>
              <a:gd name="connsiteY575" fmla="*/ 400803 h 599665"/>
              <a:gd name="connsiteX576" fmla="*/ 92453 w 304476"/>
              <a:gd name="connsiteY576" fmla="*/ 399540 h 599665"/>
              <a:gd name="connsiteX577" fmla="*/ 25134 w 304476"/>
              <a:gd name="connsiteY577" fmla="*/ 409394 h 599665"/>
              <a:gd name="connsiteX578" fmla="*/ 10202 w 304476"/>
              <a:gd name="connsiteY578" fmla="*/ 420513 h 599665"/>
              <a:gd name="connsiteX579" fmla="*/ 15770 w 304476"/>
              <a:gd name="connsiteY579" fmla="*/ 438454 h 599665"/>
              <a:gd name="connsiteX580" fmla="*/ 66639 w 304476"/>
              <a:gd name="connsiteY580" fmla="*/ 487981 h 599665"/>
              <a:gd name="connsiteX581" fmla="*/ 70435 w 304476"/>
              <a:gd name="connsiteY581" fmla="*/ 500363 h 599665"/>
              <a:gd name="connsiteX582" fmla="*/ 58540 w 304476"/>
              <a:gd name="connsiteY582" fmla="*/ 569600 h 599665"/>
              <a:gd name="connsiteX583" fmla="*/ 61830 w 304476"/>
              <a:gd name="connsiteY583" fmla="*/ 585014 h 599665"/>
              <a:gd name="connsiteX584" fmla="*/ 73725 w 304476"/>
              <a:gd name="connsiteY584" fmla="*/ 590068 h 599665"/>
              <a:gd name="connsiteX585" fmla="*/ 83089 w 304476"/>
              <a:gd name="connsiteY585" fmla="*/ 587541 h 599665"/>
              <a:gd name="connsiteX586" fmla="*/ 145853 w 304476"/>
              <a:gd name="connsiteY586" fmla="*/ 554692 h 599665"/>
              <a:gd name="connsiteX587" fmla="*/ 152180 w 304476"/>
              <a:gd name="connsiteY587" fmla="*/ 553681 h 599665"/>
              <a:gd name="connsiteX588" fmla="*/ 154711 w 304476"/>
              <a:gd name="connsiteY588" fmla="*/ 553933 h 599665"/>
              <a:gd name="connsiteX589" fmla="*/ 156989 w 304476"/>
              <a:gd name="connsiteY589" fmla="*/ 553933 h 599665"/>
              <a:gd name="connsiteX590" fmla="*/ 221524 w 304476"/>
              <a:gd name="connsiteY590" fmla="*/ 587541 h 599665"/>
              <a:gd name="connsiteX591" fmla="*/ 231141 w 304476"/>
              <a:gd name="connsiteY591" fmla="*/ 590068 h 599665"/>
              <a:gd name="connsiteX592" fmla="*/ 242783 w 304476"/>
              <a:gd name="connsiteY592" fmla="*/ 585014 h 599665"/>
              <a:gd name="connsiteX593" fmla="*/ 246073 w 304476"/>
              <a:gd name="connsiteY593" fmla="*/ 569600 h 599665"/>
              <a:gd name="connsiteX594" fmla="*/ 234178 w 304476"/>
              <a:gd name="connsiteY594" fmla="*/ 499605 h 599665"/>
              <a:gd name="connsiteX595" fmla="*/ 238481 w 304476"/>
              <a:gd name="connsiteY595" fmla="*/ 487476 h 599665"/>
              <a:gd name="connsiteX596" fmla="*/ 288844 w 304476"/>
              <a:gd name="connsiteY596" fmla="*/ 438454 h 599665"/>
              <a:gd name="connsiteX597" fmla="*/ 294411 w 304476"/>
              <a:gd name="connsiteY597" fmla="*/ 420513 h 599665"/>
              <a:gd name="connsiteX598" fmla="*/ 279480 w 304476"/>
              <a:gd name="connsiteY598" fmla="*/ 409394 h 599665"/>
              <a:gd name="connsiteX599" fmla="*/ 209123 w 304476"/>
              <a:gd name="connsiteY599" fmla="*/ 399287 h 599665"/>
              <a:gd name="connsiteX600" fmla="*/ 198747 w 304476"/>
              <a:gd name="connsiteY600" fmla="*/ 391201 h 599665"/>
              <a:gd name="connsiteX601" fmla="*/ 167618 w 304476"/>
              <a:gd name="connsiteY601" fmla="*/ 328281 h 599665"/>
              <a:gd name="connsiteX602" fmla="*/ 165340 w 304476"/>
              <a:gd name="connsiteY602" fmla="*/ 325248 h 599665"/>
              <a:gd name="connsiteX603" fmla="*/ 158254 w 304476"/>
              <a:gd name="connsiteY603" fmla="*/ 314888 h 599665"/>
              <a:gd name="connsiteX604" fmla="*/ 282011 w 304476"/>
              <a:gd name="connsiteY604" fmla="*/ 271425 h 599665"/>
              <a:gd name="connsiteX605" fmla="*/ 282011 w 304476"/>
              <a:gd name="connsiteY605" fmla="*/ 9385 h 599665"/>
              <a:gd name="connsiteX606" fmla="*/ 12950 w 304476"/>
              <a:gd name="connsiteY606" fmla="*/ 0 h 599665"/>
              <a:gd name="connsiteX607" fmla="*/ 291635 w 304476"/>
              <a:gd name="connsiteY607" fmla="*/ 0 h 599665"/>
              <a:gd name="connsiteX608" fmla="*/ 291635 w 304476"/>
              <a:gd name="connsiteY608" fmla="*/ 277974 h 599665"/>
              <a:gd name="connsiteX609" fmla="*/ 173175 w 304476"/>
              <a:gd name="connsiteY609" fmla="*/ 319670 h 599665"/>
              <a:gd name="connsiteX610" fmla="*/ 175959 w 304476"/>
              <a:gd name="connsiteY610" fmla="*/ 323966 h 599665"/>
              <a:gd name="connsiteX611" fmla="*/ 207093 w 304476"/>
              <a:gd name="connsiteY611" fmla="*/ 386889 h 599665"/>
              <a:gd name="connsiteX612" fmla="*/ 211396 w 304476"/>
              <a:gd name="connsiteY612" fmla="*/ 389921 h 599665"/>
              <a:gd name="connsiteX613" fmla="*/ 280751 w 304476"/>
              <a:gd name="connsiteY613" fmla="*/ 400030 h 599665"/>
              <a:gd name="connsiteX614" fmla="*/ 303279 w 304476"/>
              <a:gd name="connsiteY614" fmla="*/ 417719 h 599665"/>
              <a:gd name="connsiteX615" fmla="*/ 295432 w 304476"/>
              <a:gd name="connsiteY615" fmla="*/ 445264 h 599665"/>
              <a:gd name="connsiteX616" fmla="*/ 245061 w 304476"/>
              <a:gd name="connsiteY616" fmla="*/ 494288 h 599665"/>
              <a:gd name="connsiteX617" fmla="*/ 243542 w 304476"/>
              <a:gd name="connsiteY617" fmla="*/ 499089 h 599665"/>
              <a:gd name="connsiteX618" fmla="*/ 255439 w 304476"/>
              <a:gd name="connsiteY618" fmla="*/ 568077 h 599665"/>
              <a:gd name="connsiteX619" fmla="*/ 249870 w 304476"/>
              <a:gd name="connsiteY619" fmla="*/ 591073 h 599665"/>
              <a:gd name="connsiteX620" fmla="*/ 231140 w 304476"/>
              <a:gd name="connsiteY620" fmla="*/ 599665 h 599665"/>
              <a:gd name="connsiteX621" fmla="*/ 216965 w 304476"/>
              <a:gd name="connsiteY621" fmla="*/ 595875 h 599665"/>
              <a:gd name="connsiteX622" fmla="*/ 154697 w 304476"/>
              <a:gd name="connsiteY622" fmla="*/ 563276 h 599665"/>
              <a:gd name="connsiteX623" fmla="*/ 152166 w 304476"/>
              <a:gd name="connsiteY623" fmla="*/ 563023 h 599665"/>
              <a:gd name="connsiteX624" fmla="*/ 149635 w 304476"/>
              <a:gd name="connsiteY624" fmla="*/ 563276 h 599665"/>
              <a:gd name="connsiteX625" fmla="*/ 87621 w 304476"/>
              <a:gd name="connsiteY625" fmla="*/ 595875 h 599665"/>
              <a:gd name="connsiteX626" fmla="*/ 73446 w 304476"/>
              <a:gd name="connsiteY626" fmla="*/ 599413 h 599665"/>
              <a:gd name="connsiteX627" fmla="*/ 54715 w 304476"/>
              <a:gd name="connsiteY627" fmla="*/ 591073 h 599665"/>
              <a:gd name="connsiteX628" fmla="*/ 49146 w 304476"/>
              <a:gd name="connsiteY628" fmla="*/ 568077 h 599665"/>
              <a:gd name="connsiteX629" fmla="*/ 61043 w 304476"/>
              <a:gd name="connsiteY629" fmla="*/ 498837 h 599665"/>
              <a:gd name="connsiteX630" fmla="*/ 59271 w 304476"/>
              <a:gd name="connsiteY630" fmla="*/ 494035 h 599665"/>
              <a:gd name="connsiteX631" fmla="*/ 9153 w 304476"/>
              <a:gd name="connsiteY631" fmla="*/ 445264 h 599665"/>
              <a:gd name="connsiteX632" fmla="*/ 1307 w 304476"/>
              <a:gd name="connsiteY632" fmla="*/ 417719 h 599665"/>
              <a:gd name="connsiteX633" fmla="*/ 23834 w 304476"/>
              <a:gd name="connsiteY633" fmla="*/ 400030 h 599665"/>
              <a:gd name="connsiteX634" fmla="*/ 93442 w 304476"/>
              <a:gd name="connsiteY634" fmla="*/ 389921 h 599665"/>
              <a:gd name="connsiteX635" fmla="*/ 97492 w 304476"/>
              <a:gd name="connsiteY635" fmla="*/ 386889 h 599665"/>
              <a:gd name="connsiteX636" fmla="*/ 128626 w 304476"/>
              <a:gd name="connsiteY636" fmla="*/ 323966 h 599665"/>
              <a:gd name="connsiteX637" fmla="*/ 131410 w 304476"/>
              <a:gd name="connsiteY637" fmla="*/ 319670 h 599665"/>
              <a:gd name="connsiteX638" fmla="*/ 12950 w 304476"/>
              <a:gd name="connsiteY638" fmla="*/ 277974 h 59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Lst>
            <a:rect l="l" t="t" r="r" b="b"/>
            <a:pathLst>
              <a:path w="304476" h="599665">
                <a:moveTo>
                  <a:pt x="173175" y="549377"/>
                </a:moveTo>
                <a:lnTo>
                  <a:pt x="173934" y="549630"/>
                </a:lnTo>
                <a:lnTo>
                  <a:pt x="202790" y="564792"/>
                </a:lnTo>
                <a:lnTo>
                  <a:pt x="232658" y="580460"/>
                </a:lnTo>
                <a:lnTo>
                  <a:pt x="231140" y="580712"/>
                </a:lnTo>
                <a:cubicBezTo>
                  <a:pt x="229368" y="580712"/>
                  <a:pt x="227596" y="580207"/>
                  <a:pt x="225824" y="579196"/>
                </a:cubicBezTo>
                <a:lnTo>
                  <a:pt x="171150" y="550388"/>
                </a:lnTo>
                <a:close/>
                <a:moveTo>
                  <a:pt x="141029" y="544323"/>
                </a:moveTo>
                <a:lnTo>
                  <a:pt x="142294" y="545839"/>
                </a:lnTo>
                <a:lnTo>
                  <a:pt x="141535" y="546345"/>
                </a:lnTo>
                <a:lnTo>
                  <a:pt x="140776" y="546598"/>
                </a:lnTo>
                <a:lnTo>
                  <a:pt x="78761" y="579196"/>
                </a:lnTo>
                <a:cubicBezTo>
                  <a:pt x="76990" y="580207"/>
                  <a:pt x="75218" y="580712"/>
                  <a:pt x="73699" y="580712"/>
                </a:cubicBezTo>
                <a:lnTo>
                  <a:pt x="71927" y="580460"/>
                </a:lnTo>
                <a:lnTo>
                  <a:pt x="101795" y="564792"/>
                </a:lnTo>
                <a:lnTo>
                  <a:pt x="130651" y="549630"/>
                </a:lnTo>
                <a:close/>
                <a:moveTo>
                  <a:pt x="206081" y="516020"/>
                </a:moveTo>
                <a:cubicBezTo>
                  <a:pt x="199500" y="523096"/>
                  <a:pt x="191653" y="528908"/>
                  <a:pt x="182794" y="532952"/>
                </a:cubicBezTo>
                <a:lnTo>
                  <a:pt x="211649" y="548114"/>
                </a:lnTo>
                <a:close/>
                <a:moveTo>
                  <a:pt x="98505" y="516020"/>
                </a:moveTo>
                <a:lnTo>
                  <a:pt x="92936" y="548114"/>
                </a:lnTo>
                <a:lnTo>
                  <a:pt x="121792" y="532952"/>
                </a:lnTo>
                <a:cubicBezTo>
                  <a:pt x="112933" y="528908"/>
                  <a:pt x="105086" y="523096"/>
                  <a:pt x="98505" y="516020"/>
                </a:cubicBezTo>
                <a:close/>
                <a:moveTo>
                  <a:pt x="92453" y="495309"/>
                </a:moveTo>
                <a:lnTo>
                  <a:pt x="105613" y="509460"/>
                </a:lnTo>
                <a:cubicBezTo>
                  <a:pt x="111434" y="516030"/>
                  <a:pt x="118267" y="520831"/>
                  <a:pt x="125860" y="524369"/>
                </a:cubicBezTo>
                <a:lnTo>
                  <a:pt x="143322" y="532455"/>
                </a:lnTo>
                <a:lnTo>
                  <a:pt x="80558" y="565557"/>
                </a:lnTo>
                <a:close/>
                <a:moveTo>
                  <a:pt x="184819" y="478620"/>
                </a:moveTo>
                <a:cubicBezTo>
                  <a:pt x="187603" y="481905"/>
                  <a:pt x="191400" y="484180"/>
                  <a:pt x="195450" y="484938"/>
                </a:cubicBezTo>
                <a:lnTo>
                  <a:pt x="195703" y="485191"/>
                </a:lnTo>
                <a:lnTo>
                  <a:pt x="196968" y="485191"/>
                </a:lnTo>
                <a:lnTo>
                  <a:pt x="199500" y="485443"/>
                </a:lnTo>
                <a:lnTo>
                  <a:pt x="200512" y="485443"/>
                </a:lnTo>
                <a:lnTo>
                  <a:pt x="201525" y="485443"/>
                </a:lnTo>
                <a:lnTo>
                  <a:pt x="202031" y="485191"/>
                </a:lnTo>
                <a:lnTo>
                  <a:pt x="204056" y="485191"/>
                </a:lnTo>
                <a:lnTo>
                  <a:pt x="208359" y="485191"/>
                </a:lnTo>
                <a:lnTo>
                  <a:pt x="192159" y="503133"/>
                </a:lnTo>
                <a:cubicBezTo>
                  <a:pt x="189628" y="505660"/>
                  <a:pt x="187097" y="508187"/>
                  <a:pt x="184312" y="510208"/>
                </a:cubicBezTo>
                <a:lnTo>
                  <a:pt x="184059" y="509703"/>
                </a:lnTo>
                <a:lnTo>
                  <a:pt x="183300" y="506165"/>
                </a:lnTo>
                <a:cubicBezTo>
                  <a:pt x="183047" y="505154"/>
                  <a:pt x="182794" y="503133"/>
                  <a:pt x="182541" y="500353"/>
                </a:cubicBezTo>
                <a:cubicBezTo>
                  <a:pt x="182034" y="497320"/>
                  <a:pt x="181022" y="494288"/>
                  <a:pt x="179756" y="491761"/>
                </a:cubicBezTo>
                <a:cubicBezTo>
                  <a:pt x="180262" y="490497"/>
                  <a:pt x="180516" y="488728"/>
                  <a:pt x="181275" y="486707"/>
                </a:cubicBezTo>
                <a:lnTo>
                  <a:pt x="182541" y="482158"/>
                </a:lnTo>
                <a:close/>
                <a:moveTo>
                  <a:pt x="110148" y="432376"/>
                </a:moveTo>
                <a:cubicBezTo>
                  <a:pt x="111920" y="433892"/>
                  <a:pt x="113945" y="434903"/>
                  <a:pt x="115211" y="435661"/>
                </a:cubicBezTo>
                <a:lnTo>
                  <a:pt x="116223" y="436166"/>
                </a:lnTo>
                <a:lnTo>
                  <a:pt x="118248" y="437177"/>
                </a:lnTo>
                <a:cubicBezTo>
                  <a:pt x="118754" y="441220"/>
                  <a:pt x="120273" y="444505"/>
                  <a:pt x="121792" y="447285"/>
                </a:cubicBezTo>
                <a:lnTo>
                  <a:pt x="121032" y="448801"/>
                </a:lnTo>
                <a:lnTo>
                  <a:pt x="120526" y="449812"/>
                </a:lnTo>
                <a:cubicBezTo>
                  <a:pt x="119514" y="451076"/>
                  <a:pt x="118248" y="452339"/>
                  <a:pt x="116982" y="454108"/>
                </a:cubicBezTo>
                <a:cubicBezTo>
                  <a:pt x="113945" y="458151"/>
                  <a:pt x="109895" y="463964"/>
                  <a:pt x="108376" y="468007"/>
                </a:cubicBezTo>
                <a:cubicBezTo>
                  <a:pt x="103314" y="480389"/>
                  <a:pt x="110908" y="493277"/>
                  <a:pt x="121032" y="497320"/>
                </a:cubicBezTo>
                <a:cubicBezTo>
                  <a:pt x="123817" y="498584"/>
                  <a:pt x="126601" y="499089"/>
                  <a:pt x="129892" y="499089"/>
                </a:cubicBezTo>
                <a:lnTo>
                  <a:pt x="132676" y="499089"/>
                </a:lnTo>
                <a:lnTo>
                  <a:pt x="132676" y="499595"/>
                </a:lnTo>
                <a:cubicBezTo>
                  <a:pt x="133182" y="502122"/>
                  <a:pt x="134195" y="507429"/>
                  <a:pt x="137991" y="511977"/>
                </a:cubicBezTo>
                <a:lnTo>
                  <a:pt x="140016" y="516526"/>
                </a:lnTo>
                <a:lnTo>
                  <a:pt x="140776" y="518295"/>
                </a:lnTo>
                <a:lnTo>
                  <a:pt x="141282" y="519306"/>
                </a:lnTo>
                <a:lnTo>
                  <a:pt x="140776" y="520316"/>
                </a:lnTo>
                <a:lnTo>
                  <a:pt x="140523" y="520569"/>
                </a:lnTo>
                <a:lnTo>
                  <a:pt x="140523" y="520822"/>
                </a:lnTo>
                <a:lnTo>
                  <a:pt x="129638" y="515768"/>
                </a:lnTo>
                <a:cubicBezTo>
                  <a:pt x="123310" y="512735"/>
                  <a:pt x="117489" y="508692"/>
                  <a:pt x="112426" y="503133"/>
                </a:cubicBezTo>
                <a:lnTo>
                  <a:pt x="95974" y="485191"/>
                </a:lnTo>
                <a:lnTo>
                  <a:pt x="98758" y="460678"/>
                </a:lnTo>
                <a:cubicBezTo>
                  <a:pt x="99517" y="453350"/>
                  <a:pt x="101795" y="446527"/>
                  <a:pt x="105592" y="440209"/>
                </a:cubicBezTo>
                <a:close/>
                <a:moveTo>
                  <a:pt x="215446" y="430859"/>
                </a:moveTo>
                <a:cubicBezTo>
                  <a:pt x="220255" y="439199"/>
                  <a:pt x="223293" y="448549"/>
                  <a:pt x="224558" y="458657"/>
                </a:cubicBezTo>
                <a:lnTo>
                  <a:pt x="248352" y="435408"/>
                </a:lnTo>
                <a:close/>
                <a:moveTo>
                  <a:pt x="89139" y="430859"/>
                </a:moveTo>
                <a:lnTo>
                  <a:pt x="56234" y="435661"/>
                </a:lnTo>
                <a:lnTo>
                  <a:pt x="80027" y="458657"/>
                </a:lnTo>
                <a:cubicBezTo>
                  <a:pt x="81293" y="448549"/>
                  <a:pt x="84330" y="439199"/>
                  <a:pt x="89139" y="430859"/>
                </a:cubicBezTo>
                <a:close/>
                <a:moveTo>
                  <a:pt x="285560" y="425553"/>
                </a:moveTo>
                <a:cubicBezTo>
                  <a:pt x="285307" y="428332"/>
                  <a:pt x="283282" y="430607"/>
                  <a:pt x="282270" y="431618"/>
                </a:cubicBezTo>
                <a:lnTo>
                  <a:pt x="231899" y="480642"/>
                </a:lnTo>
                <a:lnTo>
                  <a:pt x="231140" y="481400"/>
                </a:lnTo>
                <a:lnTo>
                  <a:pt x="230380" y="482411"/>
                </a:lnTo>
                <a:cubicBezTo>
                  <a:pt x="226583" y="486960"/>
                  <a:pt x="224305" y="494288"/>
                  <a:pt x="224558" y="500100"/>
                </a:cubicBezTo>
                <a:lnTo>
                  <a:pt x="224812" y="501364"/>
                </a:lnTo>
                <a:lnTo>
                  <a:pt x="224812" y="502374"/>
                </a:lnTo>
                <a:lnTo>
                  <a:pt x="236708" y="571362"/>
                </a:lnTo>
                <a:cubicBezTo>
                  <a:pt x="236961" y="572879"/>
                  <a:pt x="237214" y="575911"/>
                  <a:pt x="235949" y="578185"/>
                </a:cubicBezTo>
                <a:lnTo>
                  <a:pt x="230127" y="545081"/>
                </a:lnTo>
                <a:lnTo>
                  <a:pt x="224558" y="512735"/>
                </a:lnTo>
                <a:lnTo>
                  <a:pt x="220508" y="488728"/>
                </a:lnTo>
                <a:lnTo>
                  <a:pt x="237721" y="472303"/>
                </a:lnTo>
                <a:lnTo>
                  <a:pt x="261514" y="449054"/>
                </a:lnTo>
                <a:close/>
                <a:moveTo>
                  <a:pt x="19025" y="425553"/>
                </a:moveTo>
                <a:lnTo>
                  <a:pt x="43071" y="449054"/>
                </a:lnTo>
                <a:lnTo>
                  <a:pt x="66865" y="472050"/>
                </a:lnTo>
                <a:lnTo>
                  <a:pt x="84077" y="488728"/>
                </a:lnTo>
                <a:lnTo>
                  <a:pt x="79774" y="512735"/>
                </a:lnTo>
                <a:lnTo>
                  <a:pt x="74205" y="545081"/>
                </a:lnTo>
                <a:lnTo>
                  <a:pt x="68637" y="578185"/>
                </a:lnTo>
                <a:cubicBezTo>
                  <a:pt x="67118" y="575911"/>
                  <a:pt x="67371" y="572879"/>
                  <a:pt x="67624" y="571362"/>
                </a:cubicBezTo>
                <a:lnTo>
                  <a:pt x="79521" y="502122"/>
                </a:lnTo>
                <a:lnTo>
                  <a:pt x="79774" y="501111"/>
                </a:lnTo>
                <a:lnTo>
                  <a:pt x="79774" y="499847"/>
                </a:lnTo>
                <a:cubicBezTo>
                  <a:pt x="80280" y="494035"/>
                  <a:pt x="77749" y="486707"/>
                  <a:pt x="73952" y="482158"/>
                </a:cubicBezTo>
                <a:lnTo>
                  <a:pt x="73193" y="481147"/>
                </a:lnTo>
                <a:lnTo>
                  <a:pt x="72433" y="480389"/>
                </a:lnTo>
                <a:lnTo>
                  <a:pt x="22316" y="431618"/>
                </a:lnTo>
                <a:cubicBezTo>
                  <a:pt x="21303" y="430607"/>
                  <a:pt x="19025" y="428332"/>
                  <a:pt x="19025" y="425553"/>
                </a:cubicBezTo>
                <a:close/>
                <a:moveTo>
                  <a:pt x="197482" y="418744"/>
                </a:moveTo>
                <a:lnTo>
                  <a:pt x="268597" y="428852"/>
                </a:lnTo>
                <a:lnTo>
                  <a:pt x="217222" y="478884"/>
                </a:lnTo>
                <a:lnTo>
                  <a:pt x="215197" y="459680"/>
                </a:lnTo>
                <a:cubicBezTo>
                  <a:pt x="214185" y="451088"/>
                  <a:pt x="211401" y="443002"/>
                  <a:pt x="207099" y="435422"/>
                </a:cubicBezTo>
                <a:close/>
                <a:moveTo>
                  <a:pt x="181528" y="417719"/>
                </a:moveTo>
                <a:lnTo>
                  <a:pt x="186590" y="418730"/>
                </a:lnTo>
                <a:lnTo>
                  <a:pt x="191653" y="427827"/>
                </a:lnTo>
                <a:lnTo>
                  <a:pt x="189881" y="426563"/>
                </a:lnTo>
                <a:lnTo>
                  <a:pt x="189628" y="426058"/>
                </a:lnTo>
                <a:cubicBezTo>
                  <a:pt x="187856" y="424289"/>
                  <a:pt x="186084" y="422773"/>
                  <a:pt x="184312" y="421509"/>
                </a:cubicBezTo>
                <a:close/>
                <a:moveTo>
                  <a:pt x="80280" y="410896"/>
                </a:moveTo>
                <a:lnTo>
                  <a:pt x="80027" y="412917"/>
                </a:lnTo>
                <a:lnTo>
                  <a:pt x="53702" y="416961"/>
                </a:lnTo>
                <a:lnTo>
                  <a:pt x="20291" y="421762"/>
                </a:lnTo>
                <a:cubicBezTo>
                  <a:pt x="21809" y="419740"/>
                  <a:pt x="25100" y="418982"/>
                  <a:pt x="26366" y="418730"/>
                </a:cubicBezTo>
                <a:close/>
                <a:moveTo>
                  <a:pt x="152419" y="399777"/>
                </a:moveTo>
                <a:lnTo>
                  <a:pt x="151913" y="400282"/>
                </a:lnTo>
                <a:lnTo>
                  <a:pt x="151407" y="400282"/>
                </a:lnTo>
                <a:lnTo>
                  <a:pt x="150141" y="400282"/>
                </a:lnTo>
                <a:lnTo>
                  <a:pt x="148876" y="400535"/>
                </a:lnTo>
                <a:lnTo>
                  <a:pt x="148116" y="400535"/>
                </a:lnTo>
                <a:lnTo>
                  <a:pt x="147863" y="400535"/>
                </a:lnTo>
                <a:lnTo>
                  <a:pt x="146597" y="401040"/>
                </a:lnTo>
                <a:lnTo>
                  <a:pt x="146091" y="401546"/>
                </a:lnTo>
                <a:lnTo>
                  <a:pt x="145079" y="402051"/>
                </a:lnTo>
                <a:lnTo>
                  <a:pt x="144319" y="402809"/>
                </a:lnTo>
                <a:lnTo>
                  <a:pt x="143560" y="404073"/>
                </a:lnTo>
                <a:lnTo>
                  <a:pt x="141282" y="407863"/>
                </a:lnTo>
                <a:lnTo>
                  <a:pt x="141282" y="409632"/>
                </a:lnTo>
                <a:lnTo>
                  <a:pt x="140269" y="411654"/>
                </a:lnTo>
                <a:lnTo>
                  <a:pt x="140269" y="414434"/>
                </a:lnTo>
                <a:lnTo>
                  <a:pt x="140523" y="417213"/>
                </a:lnTo>
                <a:lnTo>
                  <a:pt x="139763" y="417213"/>
                </a:lnTo>
                <a:lnTo>
                  <a:pt x="137991" y="416708"/>
                </a:lnTo>
                <a:lnTo>
                  <a:pt x="137232" y="416708"/>
                </a:lnTo>
                <a:lnTo>
                  <a:pt x="134448" y="416961"/>
                </a:lnTo>
                <a:lnTo>
                  <a:pt x="132170" y="416455"/>
                </a:lnTo>
                <a:lnTo>
                  <a:pt x="128879" y="415192"/>
                </a:lnTo>
                <a:cubicBezTo>
                  <a:pt x="128626" y="414939"/>
                  <a:pt x="126601" y="412412"/>
                  <a:pt x="124829" y="411654"/>
                </a:cubicBezTo>
                <a:cubicBezTo>
                  <a:pt x="123057" y="410896"/>
                  <a:pt x="120526" y="408622"/>
                  <a:pt x="119261" y="407863"/>
                </a:cubicBezTo>
                <a:lnTo>
                  <a:pt x="115717" y="404578"/>
                </a:lnTo>
                <a:lnTo>
                  <a:pt x="113186" y="404073"/>
                </a:lnTo>
                <a:lnTo>
                  <a:pt x="109642" y="403062"/>
                </a:lnTo>
                <a:lnTo>
                  <a:pt x="106858" y="402809"/>
                </a:lnTo>
                <a:lnTo>
                  <a:pt x="105592" y="402557"/>
                </a:lnTo>
                <a:lnTo>
                  <a:pt x="104580" y="402809"/>
                </a:lnTo>
                <a:lnTo>
                  <a:pt x="103314" y="404073"/>
                </a:lnTo>
                <a:lnTo>
                  <a:pt x="104580" y="404073"/>
                </a:lnTo>
                <a:lnTo>
                  <a:pt x="106605" y="404073"/>
                </a:lnTo>
                <a:lnTo>
                  <a:pt x="103820" y="404326"/>
                </a:lnTo>
                <a:lnTo>
                  <a:pt x="102555" y="404831"/>
                </a:lnTo>
                <a:lnTo>
                  <a:pt x="102302" y="404831"/>
                </a:lnTo>
                <a:lnTo>
                  <a:pt x="102048" y="404831"/>
                </a:lnTo>
                <a:lnTo>
                  <a:pt x="101289" y="404831"/>
                </a:lnTo>
                <a:lnTo>
                  <a:pt x="101036" y="406347"/>
                </a:lnTo>
                <a:lnTo>
                  <a:pt x="99517" y="406600"/>
                </a:lnTo>
                <a:lnTo>
                  <a:pt x="100277" y="407863"/>
                </a:lnTo>
                <a:lnTo>
                  <a:pt x="100023" y="409127"/>
                </a:lnTo>
                <a:lnTo>
                  <a:pt x="100530" y="409127"/>
                </a:lnTo>
                <a:lnTo>
                  <a:pt x="102048" y="408622"/>
                </a:lnTo>
                <a:lnTo>
                  <a:pt x="104326" y="408369"/>
                </a:lnTo>
                <a:lnTo>
                  <a:pt x="105592" y="408369"/>
                </a:lnTo>
                <a:lnTo>
                  <a:pt x="107111" y="408369"/>
                </a:lnTo>
                <a:lnTo>
                  <a:pt x="109389" y="408874"/>
                </a:lnTo>
                <a:lnTo>
                  <a:pt x="108123" y="409127"/>
                </a:lnTo>
                <a:lnTo>
                  <a:pt x="106351" y="410138"/>
                </a:lnTo>
                <a:lnTo>
                  <a:pt x="106351" y="411401"/>
                </a:lnTo>
                <a:lnTo>
                  <a:pt x="108376" y="410643"/>
                </a:lnTo>
                <a:lnTo>
                  <a:pt x="110401" y="410390"/>
                </a:lnTo>
                <a:lnTo>
                  <a:pt x="112173" y="409632"/>
                </a:lnTo>
                <a:lnTo>
                  <a:pt x="113692" y="409127"/>
                </a:lnTo>
                <a:lnTo>
                  <a:pt x="113945" y="409127"/>
                </a:lnTo>
                <a:lnTo>
                  <a:pt x="114958" y="409380"/>
                </a:lnTo>
                <a:lnTo>
                  <a:pt x="116729" y="410138"/>
                </a:lnTo>
                <a:lnTo>
                  <a:pt x="121286" y="416708"/>
                </a:lnTo>
                <a:cubicBezTo>
                  <a:pt x="122045" y="417972"/>
                  <a:pt x="123310" y="418477"/>
                  <a:pt x="125589" y="419740"/>
                </a:cubicBezTo>
                <a:cubicBezTo>
                  <a:pt x="127614" y="421004"/>
                  <a:pt x="132423" y="422773"/>
                  <a:pt x="134195" y="423531"/>
                </a:cubicBezTo>
                <a:cubicBezTo>
                  <a:pt x="135460" y="425047"/>
                  <a:pt x="136473" y="428080"/>
                  <a:pt x="136726" y="432376"/>
                </a:cubicBezTo>
                <a:cubicBezTo>
                  <a:pt x="136726" y="436672"/>
                  <a:pt x="139510" y="440209"/>
                  <a:pt x="140269" y="440968"/>
                </a:cubicBezTo>
                <a:lnTo>
                  <a:pt x="141029" y="442989"/>
                </a:lnTo>
                <a:lnTo>
                  <a:pt x="141788" y="444505"/>
                </a:lnTo>
                <a:lnTo>
                  <a:pt x="142041" y="446022"/>
                </a:lnTo>
                <a:lnTo>
                  <a:pt x="142548" y="449812"/>
                </a:lnTo>
                <a:lnTo>
                  <a:pt x="142041" y="450570"/>
                </a:lnTo>
                <a:lnTo>
                  <a:pt x="142801" y="451581"/>
                </a:lnTo>
                <a:lnTo>
                  <a:pt x="142801" y="452592"/>
                </a:lnTo>
                <a:lnTo>
                  <a:pt x="141282" y="453855"/>
                </a:lnTo>
                <a:lnTo>
                  <a:pt x="139510" y="455372"/>
                </a:lnTo>
                <a:lnTo>
                  <a:pt x="137991" y="457393"/>
                </a:lnTo>
                <a:lnTo>
                  <a:pt x="137485" y="458657"/>
                </a:lnTo>
                <a:lnTo>
                  <a:pt x="136726" y="460173"/>
                </a:lnTo>
                <a:cubicBezTo>
                  <a:pt x="136726" y="460426"/>
                  <a:pt x="134701" y="462447"/>
                  <a:pt x="132170" y="465732"/>
                </a:cubicBezTo>
                <a:cubicBezTo>
                  <a:pt x="129638" y="469018"/>
                  <a:pt x="126601" y="473314"/>
                  <a:pt x="125842" y="475335"/>
                </a:cubicBezTo>
                <a:cubicBezTo>
                  <a:pt x="125082" y="477104"/>
                  <a:pt x="126854" y="479378"/>
                  <a:pt x="128373" y="480137"/>
                </a:cubicBezTo>
                <a:lnTo>
                  <a:pt x="129892" y="480389"/>
                </a:lnTo>
                <a:lnTo>
                  <a:pt x="133688" y="479378"/>
                </a:lnTo>
                <a:cubicBezTo>
                  <a:pt x="135966" y="478620"/>
                  <a:pt x="144826" y="478368"/>
                  <a:pt x="145585" y="478368"/>
                </a:cubicBezTo>
                <a:lnTo>
                  <a:pt x="146091" y="478368"/>
                </a:lnTo>
                <a:lnTo>
                  <a:pt x="146597" y="478368"/>
                </a:lnTo>
                <a:lnTo>
                  <a:pt x="147104" y="478115"/>
                </a:lnTo>
                <a:lnTo>
                  <a:pt x="150647" y="477862"/>
                </a:lnTo>
                <a:lnTo>
                  <a:pt x="151913" y="478115"/>
                </a:lnTo>
                <a:cubicBezTo>
                  <a:pt x="151913" y="478368"/>
                  <a:pt x="151660" y="480137"/>
                  <a:pt x="151154" y="484938"/>
                </a:cubicBezTo>
                <a:cubicBezTo>
                  <a:pt x="150394" y="489487"/>
                  <a:pt x="150394" y="492014"/>
                  <a:pt x="150647" y="493277"/>
                </a:cubicBezTo>
                <a:lnTo>
                  <a:pt x="151407" y="496562"/>
                </a:lnTo>
                <a:lnTo>
                  <a:pt x="152925" y="500606"/>
                </a:lnTo>
                <a:cubicBezTo>
                  <a:pt x="153938" y="501616"/>
                  <a:pt x="154697" y="502880"/>
                  <a:pt x="155457" y="504901"/>
                </a:cubicBezTo>
                <a:cubicBezTo>
                  <a:pt x="156216" y="507176"/>
                  <a:pt x="158747" y="511977"/>
                  <a:pt x="159000" y="512735"/>
                </a:cubicBezTo>
                <a:lnTo>
                  <a:pt x="160266" y="515768"/>
                </a:lnTo>
                <a:lnTo>
                  <a:pt x="160772" y="516526"/>
                </a:lnTo>
                <a:lnTo>
                  <a:pt x="161278" y="520316"/>
                </a:lnTo>
                <a:lnTo>
                  <a:pt x="160013" y="523854"/>
                </a:lnTo>
                <a:lnTo>
                  <a:pt x="157988" y="528150"/>
                </a:lnTo>
                <a:lnTo>
                  <a:pt x="156722" y="530425"/>
                </a:lnTo>
                <a:lnTo>
                  <a:pt x="155963" y="532699"/>
                </a:lnTo>
                <a:lnTo>
                  <a:pt x="156975" y="533457"/>
                </a:lnTo>
                <a:lnTo>
                  <a:pt x="157988" y="533204"/>
                </a:lnTo>
                <a:lnTo>
                  <a:pt x="158747" y="533962"/>
                </a:lnTo>
                <a:lnTo>
                  <a:pt x="159507" y="533710"/>
                </a:lnTo>
                <a:lnTo>
                  <a:pt x="160266" y="533962"/>
                </a:lnTo>
                <a:lnTo>
                  <a:pt x="161025" y="533710"/>
                </a:lnTo>
                <a:lnTo>
                  <a:pt x="161278" y="533710"/>
                </a:lnTo>
                <a:lnTo>
                  <a:pt x="162544" y="533204"/>
                </a:lnTo>
                <a:lnTo>
                  <a:pt x="163050" y="533457"/>
                </a:lnTo>
                <a:lnTo>
                  <a:pt x="163303" y="533204"/>
                </a:lnTo>
                <a:lnTo>
                  <a:pt x="163557" y="531688"/>
                </a:lnTo>
                <a:lnTo>
                  <a:pt x="164063" y="530677"/>
                </a:lnTo>
                <a:cubicBezTo>
                  <a:pt x="164316" y="529414"/>
                  <a:pt x="166847" y="524865"/>
                  <a:pt x="167860" y="523096"/>
                </a:cubicBezTo>
                <a:cubicBezTo>
                  <a:pt x="168872" y="521074"/>
                  <a:pt x="167860" y="519306"/>
                  <a:pt x="167606" y="519306"/>
                </a:cubicBezTo>
                <a:lnTo>
                  <a:pt x="166594" y="518042"/>
                </a:lnTo>
                <a:lnTo>
                  <a:pt x="165075" y="513493"/>
                </a:lnTo>
                <a:lnTo>
                  <a:pt x="165075" y="511472"/>
                </a:lnTo>
                <a:cubicBezTo>
                  <a:pt x="164822" y="510461"/>
                  <a:pt x="164316" y="506923"/>
                  <a:pt x="163810" y="503385"/>
                </a:cubicBezTo>
                <a:cubicBezTo>
                  <a:pt x="163303" y="500100"/>
                  <a:pt x="161278" y="497320"/>
                  <a:pt x="160772" y="497068"/>
                </a:cubicBezTo>
                <a:lnTo>
                  <a:pt x="160772" y="496057"/>
                </a:lnTo>
                <a:lnTo>
                  <a:pt x="160772" y="495046"/>
                </a:lnTo>
                <a:lnTo>
                  <a:pt x="160519" y="494288"/>
                </a:lnTo>
                <a:lnTo>
                  <a:pt x="160266" y="492772"/>
                </a:lnTo>
                <a:cubicBezTo>
                  <a:pt x="160266" y="491508"/>
                  <a:pt x="161532" y="486201"/>
                  <a:pt x="163303" y="481147"/>
                </a:cubicBezTo>
                <a:cubicBezTo>
                  <a:pt x="164822" y="475841"/>
                  <a:pt x="165328" y="472050"/>
                  <a:pt x="165328" y="472050"/>
                </a:cubicBezTo>
                <a:lnTo>
                  <a:pt x="166594" y="471292"/>
                </a:lnTo>
                <a:cubicBezTo>
                  <a:pt x="167606" y="471039"/>
                  <a:pt x="168113" y="470028"/>
                  <a:pt x="168872" y="468007"/>
                </a:cubicBezTo>
                <a:cubicBezTo>
                  <a:pt x="169631" y="465985"/>
                  <a:pt x="168872" y="461942"/>
                  <a:pt x="167860" y="458909"/>
                </a:cubicBezTo>
                <a:cubicBezTo>
                  <a:pt x="166594" y="455877"/>
                  <a:pt x="164822" y="452592"/>
                  <a:pt x="164569" y="451834"/>
                </a:cubicBezTo>
                <a:cubicBezTo>
                  <a:pt x="164569" y="451328"/>
                  <a:pt x="163810" y="450318"/>
                  <a:pt x="162544" y="448043"/>
                </a:cubicBezTo>
                <a:cubicBezTo>
                  <a:pt x="161278" y="446022"/>
                  <a:pt x="161025" y="442989"/>
                  <a:pt x="161278" y="441978"/>
                </a:cubicBezTo>
                <a:lnTo>
                  <a:pt x="162291" y="437682"/>
                </a:lnTo>
                <a:lnTo>
                  <a:pt x="162544" y="437430"/>
                </a:lnTo>
                <a:cubicBezTo>
                  <a:pt x="164316" y="438946"/>
                  <a:pt x="172416" y="444758"/>
                  <a:pt x="174188" y="446527"/>
                </a:cubicBezTo>
                <a:cubicBezTo>
                  <a:pt x="176213" y="448043"/>
                  <a:pt x="178491" y="449559"/>
                  <a:pt x="179756" y="450065"/>
                </a:cubicBezTo>
                <a:cubicBezTo>
                  <a:pt x="181275" y="450570"/>
                  <a:pt x="184312" y="451834"/>
                  <a:pt x="187603" y="453097"/>
                </a:cubicBezTo>
                <a:cubicBezTo>
                  <a:pt x="190893" y="454361"/>
                  <a:pt x="195703" y="456635"/>
                  <a:pt x="196462" y="457141"/>
                </a:cubicBezTo>
                <a:lnTo>
                  <a:pt x="197475" y="458404"/>
                </a:lnTo>
                <a:lnTo>
                  <a:pt x="197728" y="458909"/>
                </a:lnTo>
                <a:lnTo>
                  <a:pt x="197981" y="459415"/>
                </a:lnTo>
                <a:lnTo>
                  <a:pt x="197221" y="459668"/>
                </a:lnTo>
                <a:lnTo>
                  <a:pt x="197728" y="460173"/>
                </a:lnTo>
                <a:lnTo>
                  <a:pt x="198234" y="462195"/>
                </a:lnTo>
                <a:lnTo>
                  <a:pt x="198993" y="464216"/>
                </a:lnTo>
                <a:lnTo>
                  <a:pt x="199500" y="466491"/>
                </a:lnTo>
                <a:lnTo>
                  <a:pt x="200259" y="465227"/>
                </a:lnTo>
                <a:lnTo>
                  <a:pt x="200006" y="463711"/>
                </a:lnTo>
                <a:lnTo>
                  <a:pt x="200512" y="462447"/>
                </a:lnTo>
                <a:lnTo>
                  <a:pt x="201271" y="462195"/>
                </a:lnTo>
                <a:lnTo>
                  <a:pt x="201778" y="462195"/>
                </a:lnTo>
                <a:lnTo>
                  <a:pt x="202790" y="463205"/>
                </a:lnTo>
                <a:lnTo>
                  <a:pt x="203549" y="464974"/>
                </a:lnTo>
                <a:lnTo>
                  <a:pt x="204309" y="466238"/>
                </a:lnTo>
                <a:lnTo>
                  <a:pt x="204562" y="464974"/>
                </a:lnTo>
                <a:lnTo>
                  <a:pt x="205068" y="463458"/>
                </a:lnTo>
                <a:lnTo>
                  <a:pt x="204815" y="461437"/>
                </a:lnTo>
                <a:lnTo>
                  <a:pt x="204562" y="459668"/>
                </a:lnTo>
                <a:lnTo>
                  <a:pt x="203803" y="458151"/>
                </a:lnTo>
                <a:lnTo>
                  <a:pt x="201778" y="457141"/>
                </a:lnTo>
                <a:lnTo>
                  <a:pt x="201018" y="456888"/>
                </a:lnTo>
                <a:lnTo>
                  <a:pt x="200512" y="456635"/>
                </a:lnTo>
                <a:lnTo>
                  <a:pt x="200006" y="455877"/>
                </a:lnTo>
                <a:lnTo>
                  <a:pt x="196715" y="453855"/>
                </a:lnTo>
                <a:cubicBezTo>
                  <a:pt x="195197" y="453350"/>
                  <a:pt x="192159" y="450823"/>
                  <a:pt x="189122" y="448801"/>
                </a:cubicBezTo>
                <a:cubicBezTo>
                  <a:pt x="186084" y="446527"/>
                  <a:pt x="181275" y="443242"/>
                  <a:pt x="179756" y="442484"/>
                </a:cubicBezTo>
                <a:cubicBezTo>
                  <a:pt x="178237" y="441726"/>
                  <a:pt x="177731" y="441220"/>
                  <a:pt x="175959" y="439199"/>
                </a:cubicBezTo>
                <a:cubicBezTo>
                  <a:pt x="174188" y="437430"/>
                  <a:pt x="171909" y="435661"/>
                  <a:pt x="170644" y="434650"/>
                </a:cubicBezTo>
                <a:cubicBezTo>
                  <a:pt x="169631" y="433892"/>
                  <a:pt x="169631" y="433639"/>
                  <a:pt x="168113" y="431112"/>
                </a:cubicBezTo>
                <a:cubicBezTo>
                  <a:pt x="166594" y="428585"/>
                  <a:pt x="163557" y="427069"/>
                  <a:pt x="163557" y="427069"/>
                </a:cubicBezTo>
                <a:lnTo>
                  <a:pt x="162797" y="426058"/>
                </a:lnTo>
                <a:cubicBezTo>
                  <a:pt x="162291" y="425805"/>
                  <a:pt x="161278" y="425047"/>
                  <a:pt x="158747" y="423026"/>
                </a:cubicBezTo>
                <a:cubicBezTo>
                  <a:pt x="155963" y="421004"/>
                  <a:pt x="154697" y="420246"/>
                  <a:pt x="154444" y="420246"/>
                </a:cubicBezTo>
                <a:lnTo>
                  <a:pt x="153432" y="420499"/>
                </a:lnTo>
                <a:lnTo>
                  <a:pt x="153179" y="420246"/>
                </a:lnTo>
                <a:lnTo>
                  <a:pt x="153432" y="418730"/>
                </a:lnTo>
                <a:lnTo>
                  <a:pt x="154191" y="417466"/>
                </a:lnTo>
                <a:lnTo>
                  <a:pt x="154444" y="417719"/>
                </a:lnTo>
                <a:lnTo>
                  <a:pt x="154697" y="417972"/>
                </a:lnTo>
                <a:lnTo>
                  <a:pt x="154950" y="417719"/>
                </a:lnTo>
                <a:lnTo>
                  <a:pt x="155457" y="416961"/>
                </a:lnTo>
                <a:lnTo>
                  <a:pt x="155710" y="417466"/>
                </a:lnTo>
                <a:lnTo>
                  <a:pt x="155963" y="416961"/>
                </a:lnTo>
                <a:lnTo>
                  <a:pt x="156216" y="416708"/>
                </a:lnTo>
                <a:lnTo>
                  <a:pt x="155963" y="416203"/>
                </a:lnTo>
                <a:lnTo>
                  <a:pt x="155963" y="415950"/>
                </a:lnTo>
                <a:lnTo>
                  <a:pt x="156975" y="416455"/>
                </a:lnTo>
                <a:lnTo>
                  <a:pt x="156722" y="415445"/>
                </a:lnTo>
                <a:lnTo>
                  <a:pt x="157482" y="415445"/>
                </a:lnTo>
                <a:lnTo>
                  <a:pt x="157229" y="415192"/>
                </a:lnTo>
                <a:lnTo>
                  <a:pt x="157229" y="414686"/>
                </a:lnTo>
                <a:lnTo>
                  <a:pt x="157482" y="414181"/>
                </a:lnTo>
                <a:lnTo>
                  <a:pt x="157735" y="413928"/>
                </a:lnTo>
                <a:lnTo>
                  <a:pt x="157735" y="413423"/>
                </a:lnTo>
                <a:lnTo>
                  <a:pt x="157735" y="412159"/>
                </a:lnTo>
                <a:lnTo>
                  <a:pt x="158241" y="412412"/>
                </a:lnTo>
                <a:lnTo>
                  <a:pt x="158241" y="411907"/>
                </a:lnTo>
                <a:lnTo>
                  <a:pt x="158494" y="411907"/>
                </a:lnTo>
                <a:lnTo>
                  <a:pt x="158747" y="412159"/>
                </a:lnTo>
                <a:lnTo>
                  <a:pt x="158747" y="411654"/>
                </a:lnTo>
                <a:lnTo>
                  <a:pt x="158241" y="411149"/>
                </a:lnTo>
                <a:lnTo>
                  <a:pt x="158494" y="410390"/>
                </a:lnTo>
                <a:lnTo>
                  <a:pt x="158747" y="410138"/>
                </a:lnTo>
                <a:lnTo>
                  <a:pt x="158241" y="409632"/>
                </a:lnTo>
                <a:lnTo>
                  <a:pt x="158241" y="408874"/>
                </a:lnTo>
                <a:lnTo>
                  <a:pt x="158747" y="409632"/>
                </a:lnTo>
                <a:lnTo>
                  <a:pt x="158747" y="409380"/>
                </a:lnTo>
                <a:lnTo>
                  <a:pt x="159253" y="409380"/>
                </a:lnTo>
                <a:lnTo>
                  <a:pt x="159253" y="408874"/>
                </a:lnTo>
                <a:lnTo>
                  <a:pt x="159000" y="408874"/>
                </a:lnTo>
                <a:lnTo>
                  <a:pt x="158747" y="408369"/>
                </a:lnTo>
                <a:lnTo>
                  <a:pt x="158747" y="407611"/>
                </a:lnTo>
                <a:lnTo>
                  <a:pt x="159000" y="407358"/>
                </a:lnTo>
                <a:lnTo>
                  <a:pt x="158494" y="406853"/>
                </a:lnTo>
                <a:lnTo>
                  <a:pt x="158494" y="406094"/>
                </a:lnTo>
                <a:lnTo>
                  <a:pt x="157988" y="405084"/>
                </a:lnTo>
                <a:lnTo>
                  <a:pt x="158494" y="405336"/>
                </a:lnTo>
                <a:lnTo>
                  <a:pt x="159000" y="405084"/>
                </a:lnTo>
                <a:lnTo>
                  <a:pt x="158494" y="404578"/>
                </a:lnTo>
                <a:lnTo>
                  <a:pt x="159253" y="403567"/>
                </a:lnTo>
                <a:lnTo>
                  <a:pt x="158494" y="404073"/>
                </a:lnTo>
                <a:lnTo>
                  <a:pt x="158747" y="403062"/>
                </a:lnTo>
                <a:lnTo>
                  <a:pt x="158241" y="403567"/>
                </a:lnTo>
                <a:lnTo>
                  <a:pt x="158241" y="402557"/>
                </a:lnTo>
                <a:lnTo>
                  <a:pt x="157482" y="403315"/>
                </a:lnTo>
                <a:lnTo>
                  <a:pt x="157229" y="403062"/>
                </a:lnTo>
                <a:lnTo>
                  <a:pt x="156975" y="402809"/>
                </a:lnTo>
                <a:lnTo>
                  <a:pt x="156975" y="402051"/>
                </a:lnTo>
                <a:lnTo>
                  <a:pt x="156975" y="401799"/>
                </a:lnTo>
                <a:lnTo>
                  <a:pt x="156722" y="402051"/>
                </a:lnTo>
                <a:lnTo>
                  <a:pt x="157229" y="401293"/>
                </a:lnTo>
                <a:lnTo>
                  <a:pt x="157735" y="400535"/>
                </a:lnTo>
                <a:lnTo>
                  <a:pt x="157229" y="400788"/>
                </a:lnTo>
                <a:lnTo>
                  <a:pt x="156975" y="400788"/>
                </a:lnTo>
                <a:lnTo>
                  <a:pt x="156722" y="400788"/>
                </a:lnTo>
                <a:lnTo>
                  <a:pt x="155963" y="400535"/>
                </a:lnTo>
                <a:lnTo>
                  <a:pt x="156216" y="400030"/>
                </a:lnTo>
                <a:lnTo>
                  <a:pt x="155963" y="400030"/>
                </a:lnTo>
                <a:lnTo>
                  <a:pt x="155204" y="400282"/>
                </a:lnTo>
                <a:lnTo>
                  <a:pt x="154950" y="400282"/>
                </a:lnTo>
                <a:lnTo>
                  <a:pt x="154697" y="400282"/>
                </a:lnTo>
                <a:lnTo>
                  <a:pt x="154444" y="400282"/>
                </a:lnTo>
                <a:lnTo>
                  <a:pt x="153938" y="400788"/>
                </a:lnTo>
                <a:close/>
                <a:moveTo>
                  <a:pt x="152166" y="365915"/>
                </a:moveTo>
                <a:lnTo>
                  <a:pt x="137738" y="395481"/>
                </a:lnTo>
                <a:cubicBezTo>
                  <a:pt x="142294" y="394470"/>
                  <a:pt x="147357" y="393965"/>
                  <a:pt x="152166" y="393965"/>
                </a:cubicBezTo>
                <a:cubicBezTo>
                  <a:pt x="157229" y="393965"/>
                  <a:pt x="162038" y="394470"/>
                  <a:pt x="166847" y="395481"/>
                </a:cubicBezTo>
                <a:close/>
                <a:moveTo>
                  <a:pt x="152037" y="323469"/>
                </a:moveTo>
                <a:lnTo>
                  <a:pt x="135207" y="357575"/>
                </a:lnTo>
                <a:lnTo>
                  <a:pt x="121032" y="386384"/>
                </a:lnTo>
                <a:lnTo>
                  <a:pt x="119007" y="385878"/>
                </a:lnTo>
                <a:lnTo>
                  <a:pt x="145332" y="332811"/>
                </a:lnTo>
                <a:lnTo>
                  <a:pt x="146091" y="331547"/>
                </a:lnTo>
                <a:lnTo>
                  <a:pt x="146597" y="330789"/>
                </a:lnTo>
                <a:close/>
                <a:moveTo>
                  <a:pt x="152166" y="323208"/>
                </a:moveTo>
                <a:lnTo>
                  <a:pt x="152192" y="323261"/>
                </a:lnTo>
                <a:lnTo>
                  <a:pt x="152037" y="323469"/>
                </a:lnTo>
                <a:close/>
                <a:moveTo>
                  <a:pt x="152419" y="322955"/>
                </a:moveTo>
                <a:lnTo>
                  <a:pt x="157735" y="330536"/>
                </a:lnTo>
                <a:lnTo>
                  <a:pt x="158494" y="331547"/>
                </a:lnTo>
                <a:lnTo>
                  <a:pt x="159000" y="332305"/>
                </a:lnTo>
                <a:lnTo>
                  <a:pt x="190134" y="395481"/>
                </a:lnTo>
                <a:lnTo>
                  <a:pt x="190640" y="396239"/>
                </a:lnTo>
                <a:lnTo>
                  <a:pt x="191147" y="397250"/>
                </a:lnTo>
                <a:cubicBezTo>
                  <a:pt x="194437" y="402051"/>
                  <a:pt x="201018" y="406853"/>
                  <a:pt x="206587" y="408369"/>
                </a:cubicBezTo>
                <a:lnTo>
                  <a:pt x="207599" y="408622"/>
                </a:lnTo>
                <a:lnTo>
                  <a:pt x="208612" y="408622"/>
                </a:lnTo>
                <a:lnTo>
                  <a:pt x="277967" y="418730"/>
                </a:lnTo>
                <a:cubicBezTo>
                  <a:pt x="279485" y="418982"/>
                  <a:pt x="282523" y="419740"/>
                  <a:pt x="284295" y="421762"/>
                </a:cubicBezTo>
                <a:lnTo>
                  <a:pt x="250883" y="416961"/>
                </a:lnTo>
                <a:lnTo>
                  <a:pt x="217977" y="412159"/>
                </a:lnTo>
                <a:lnTo>
                  <a:pt x="194437" y="408622"/>
                </a:lnTo>
                <a:lnTo>
                  <a:pt x="183806" y="387142"/>
                </a:lnTo>
                <a:lnTo>
                  <a:pt x="169125" y="357575"/>
                </a:lnTo>
                <a:lnTo>
                  <a:pt x="152192" y="323261"/>
                </a:lnTo>
                <a:close/>
                <a:moveTo>
                  <a:pt x="210637" y="39927"/>
                </a:moveTo>
                <a:lnTo>
                  <a:pt x="210637" y="276710"/>
                </a:lnTo>
                <a:lnTo>
                  <a:pt x="233164" y="268877"/>
                </a:lnTo>
                <a:lnTo>
                  <a:pt x="233164" y="39927"/>
                </a:lnTo>
                <a:close/>
                <a:moveTo>
                  <a:pt x="141029" y="39927"/>
                </a:moveTo>
                <a:lnTo>
                  <a:pt x="141029" y="292883"/>
                </a:lnTo>
                <a:lnTo>
                  <a:pt x="163557" y="292883"/>
                </a:lnTo>
                <a:lnTo>
                  <a:pt x="163557" y="39927"/>
                </a:lnTo>
                <a:close/>
                <a:moveTo>
                  <a:pt x="71421" y="39927"/>
                </a:moveTo>
                <a:lnTo>
                  <a:pt x="71421" y="268877"/>
                </a:lnTo>
                <a:lnTo>
                  <a:pt x="93695" y="276710"/>
                </a:lnTo>
                <a:lnTo>
                  <a:pt x="93695" y="39927"/>
                </a:lnTo>
                <a:close/>
                <a:moveTo>
                  <a:pt x="201278" y="30611"/>
                </a:moveTo>
                <a:lnTo>
                  <a:pt x="242530" y="30611"/>
                </a:lnTo>
                <a:lnTo>
                  <a:pt x="242530" y="275468"/>
                </a:lnTo>
                <a:lnTo>
                  <a:pt x="201278" y="290124"/>
                </a:lnTo>
                <a:close/>
                <a:moveTo>
                  <a:pt x="131681" y="30611"/>
                </a:moveTo>
                <a:lnTo>
                  <a:pt x="172933" y="30611"/>
                </a:lnTo>
                <a:lnTo>
                  <a:pt x="172933" y="302254"/>
                </a:lnTo>
                <a:lnTo>
                  <a:pt x="131681" y="302254"/>
                </a:lnTo>
                <a:close/>
                <a:moveTo>
                  <a:pt x="61830" y="30611"/>
                </a:moveTo>
                <a:lnTo>
                  <a:pt x="103335" y="30611"/>
                </a:lnTo>
                <a:lnTo>
                  <a:pt x="103335" y="290124"/>
                </a:lnTo>
                <a:lnTo>
                  <a:pt x="61830" y="275468"/>
                </a:lnTo>
                <a:close/>
                <a:moveTo>
                  <a:pt x="31681" y="18953"/>
                </a:moveTo>
                <a:lnTo>
                  <a:pt x="272651" y="18953"/>
                </a:lnTo>
                <a:lnTo>
                  <a:pt x="272651" y="264581"/>
                </a:lnTo>
                <a:lnTo>
                  <a:pt x="251895" y="271909"/>
                </a:lnTo>
                <a:lnTo>
                  <a:pt x="251895" y="268877"/>
                </a:lnTo>
                <a:lnTo>
                  <a:pt x="251895" y="39927"/>
                </a:lnTo>
                <a:lnTo>
                  <a:pt x="251895" y="20975"/>
                </a:lnTo>
                <a:lnTo>
                  <a:pt x="233164" y="20975"/>
                </a:lnTo>
                <a:lnTo>
                  <a:pt x="210637" y="20975"/>
                </a:lnTo>
                <a:lnTo>
                  <a:pt x="191906" y="20975"/>
                </a:lnTo>
                <a:lnTo>
                  <a:pt x="191906" y="39927"/>
                </a:lnTo>
                <a:lnTo>
                  <a:pt x="191906" y="276710"/>
                </a:lnTo>
                <a:lnTo>
                  <a:pt x="191906" y="293136"/>
                </a:lnTo>
                <a:lnTo>
                  <a:pt x="182287" y="296421"/>
                </a:lnTo>
                <a:lnTo>
                  <a:pt x="182287" y="292883"/>
                </a:lnTo>
                <a:lnTo>
                  <a:pt x="182287" y="39927"/>
                </a:lnTo>
                <a:lnTo>
                  <a:pt x="182287" y="20975"/>
                </a:lnTo>
                <a:lnTo>
                  <a:pt x="163303" y="20975"/>
                </a:lnTo>
                <a:lnTo>
                  <a:pt x="141029" y="20975"/>
                </a:lnTo>
                <a:lnTo>
                  <a:pt x="122045" y="20975"/>
                </a:lnTo>
                <a:lnTo>
                  <a:pt x="122045" y="39927"/>
                </a:lnTo>
                <a:lnTo>
                  <a:pt x="122045" y="292883"/>
                </a:lnTo>
                <a:lnTo>
                  <a:pt x="122045" y="296421"/>
                </a:lnTo>
                <a:lnTo>
                  <a:pt x="112679" y="293136"/>
                </a:lnTo>
                <a:lnTo>
                  <a:pt x="112679" y="276710"/>
                </a:lnTo>
                <a:lnTo>
                  <a:pt x="112679" y="39927"/>
                </a:lnTo>
                <a:lnTo>
                  <a:pt x="112679" y="20975"/>
                </a:lnTo>
                <a:lnTo>
                  <a:pt x="93695" y="20975"/>
                </a:lnTo>
                <a:lnTo>
                  <a:pt x="71421" y="20975"/>
                </a:lnTo>
                <a:lnTo>
                  <a:pt x="52437" y="20975"/>
                </a:lnTo>
                <a:lnTo>
                  <a:pt x="52437" y="39927"/>
                </a:lnTo>
                <a:lnTo>
                  <a:pt x="52437" y="268877"/>
                </a:lnTo>
                <a:lnTo>
                  <a:pt x="52437" y="271909"/>
                </a:lnTo>
                <a:lnTo>
                  <a:pt x="31681" y="264581"/>
                </a:lnTo>
                <a:close/>
                <a:moveTo>
                  <a:pt x="22350" y="9385"/>
                </a:moveTo>
                <a:lnTo>
                  <a:pt x="22350" y="271425"/>
                </a:lnTo>
                <a:lnTo>
                  <a:pt x="134464" y="310845"/>
                </a:lnTo>
                <a:lnTo>
                  <a:pt x="145853" y="315899"/>
                </a:lnTo>
                <a:lnTo>
                  <a:pt x="138514" y="326007"/>
                </a:lnTo>
                <a:lnTo>
                  <a:pt x="136995" y="328281"/>
                </a:lnTo>
                <a:lnTo>
                  <a:pt x="105360" y="391959"/>
                </a:lnTo>
                <a:lnTo>
                  <a:pt x="104601" y="393222"/>
                </a:lnTo>
                <a:lnTo>
                  <a:pt x="108903" y="393222"/>
                </a:lnTo>
                <a:lnTo>
                  <a:pt x="110422" y="393728"/>
                </a:lnTo>
                <a:lnTo>
                  <a:pt x="112953" y="394738"/>
                </a:lnTo>
                <a:lnTo>
                  <a:pt x="117002" y="395244"/>
                </a:lnTo>
                <a:cubicBezTo>
                  <a:pt x="120545" y="395749"/>
                  <a:pt x="122823" y="398023"/>
                  <a:pt x="124594" y="399540"/>
                </a:cubicBezTo>
                <a:lnTo>
                  <a:pt x="124847" y="400045"/>
                </a:lnTo>
                <a:lnTo>
                  <a:pt x="152180" y="344706"/>
                </a:lnTo>
                <a:lnTo>
                  <a:pt x="183815" y="408384"/>
                </a:lnTo>
                <a:lnTo>
                  <a:pt x="170908" y="405857"/>
                </a:lnTo>
                <a:lnTo>
                  <a:pt x="168883" y="407626"/>
                </a:lnTo>
                <a:lnTo>
                  <a:pt x="169643" y="409647"/>
                </a:lnTo>
                <a:lnTo>
                  <a:pt x="169643" y="409900"/>
                </a:lnTo>
                <a:lnTo>
                  <a:pt x="169390" y="410405"/>
                </a:lnTo>
                <a:lnTo>
                  <a:pt x="169896" y="411416"/>
                </a:lnTo>
                <a:lnTo>
                  <a:pt x="168377" y="414701"/>
                </a:lnTo>
                <a:lnTo>
                  <a:pt x="169643" y="418239"/>
                </a:lnTo>
                <a:lnTo>
                  <a:pt x="168883" y="418744"/>
                </a:lnTo>
                <a:lnTo>
                  <a:pt x="173692" y="421271"/>
                </a:lnTo>
                <a:lnTo>
                  <a:pt x="173439" y="423040"/>
                </a:lnTo>
                <a:cubicBezTo>
                  <a:pt x="174704" y="424303"/>
                  <a:pt x="175717" y="425567"/>
                  <a:pt x="176476" y="427335"/>
                </a:cubicBezTo>
                <a:cubicBezTo>
                  <a:pt x="177994" y="428599"/>
                  <a:pt x="180525" y="430620"/>
                  <a:pt x="182803" y="432642"/>
                </a:cubicBezTo>
                <a:lnTo>
                  <a:pt x="184068" y="434158"/>
                </a:lnTo>
                <a:cubicBezTo>
                  <a:pt x="185840" y="435169"/>
                  <a:pt x="191155" y="438707"/>
                  <a:pt x="194698" y="441233"/>
                </a:cubicBezTo>
                <a:lnTo>
                  <a:pt x="196216" y="442497"/>
                </a:lnTo>
                <a:cubicBezTo>
                  <a:pt x="197988" y="443760"/>
                  <a:pt x="199506" y="444771"/>
                  <a:pt x="200265" y="445277"/>
                </a:cubicBezTo>
                <a:lnTo>
                  <a:pt x="205074" y="447803"/>
                </a:lnTo>
                <a:lnTo>
                  <a:pt x="205833" y="447803"/>
                </a:lnTo>
                <a:lnTo>
                  <a:pt x="206846" y="448814"/>
                </a:lnTo>
                <a:lnTo>
                  <a:pt x="210136" y="450836"/>
                </a:lnTo>
                <a:cubicBezTo>
                  <a:pt x="213173" y="453363"/>
                  <a:pt x="214691" y="457153"/>
                  <a:pt x="214185" y="459933"/>
                </a:cubicBezTo>
                <a:lnTo>
                  <a:pt x="214438" y="463976"/>
                </a:lnTo>
                <a:lnTo>
                  <a:pt x="214438" y="465997"/>
                </a:lnTo>
                <a:lnTo>
                  <a:pt x="214944" y="468271"/>
                </a:lnTo>
                <a:lnTo>
                  <a:pt x="212160" y="472062"/>
                </a:lnTo>
                <a:lnTo>
                  <a:pt x="208870" y="475852"/>
                </a:lnTo>
                <a:lnTo>
                  <a:pt x="204315" y="475852"/>
                </a:lnTo>
                <a:lnTo>
                  <a:pt x="201784" y="475852"/>
                </a:lnTo>
                <a:lnTo>
                  <a:pt x="199506" y="476105"/>
                </a:lnTo>
                <a:lnTo>
                  <a:pt x="194951" y="475852"/>
                </a:lnTo>
                <a:lnTo>
                  <a:pt x="191914" y="472567"/>
                </a:lnTo>
                <a:cubicBezTo>
                  <a:pt x="189889" y="470293"/>
                  <a:pt x="189383" y="467513"/>
                  <a:pt x="189383" y="465239"/>
                </a:cubicBezTo>
                <a:lnTo>
                  <a:pt x="188877" y="463976"/>
                </a:lnTo>
                <a:lnTo>
                  <a:pt x="184068" y="461954"/>
                </a:lnTo>
                <a:cubicBezTo>
                  <a:pt x="181791" y="460943"/>
                  <a:pt x="179260" y="459933"/>
                  <a:pt x="177741" y="459427"/>
                </a:cubicBezTo>
                <a:cubicBezTo>
                  <a:pt x="178754" y="462712"/>
                  <a:pt x="179260" y="467261"/>
                  <a:pt x="177741" y="471051"/>
                </a:cubicBezTo>
                <a:cubicBezTo>
                  <a:pt x="177488" y="472567"/>
                  <a:pt x="176476" y="475347"/>
                  <a:pt x="173945" y="477621"/>
                </a:cubicBezTo>
                <a:cubicBezTo>
                  <a:pt x="173439" y="479390"/>
                  <a:pt x="172933" y="481664"/>
                  <a:pt x="172173" y="483938"/>
                </a:cubicBezTo>
                <a:cubicBezTo>
                  <a:pt x="171414" y="486718"/>
                  <a:pt x="170655" y="489497"/>
                  <a:pt x="170149" y="491266"/>
                </a:cubicBezTo>
                <a:lnTo>
                  <a:pt x="170655" y="492024"/>
                </a:lnTo>
                <a:lnTo>
                  <a:pt x="170402" y="494298"/>
                </a:lnTo>
                <a:cubicBezTo>
                  <a:pt x="171667" y="496320"/>
                  <a:pt x="172680" y="499100"/>
                  <a:pt x="173186" y="502637"/>
                </a:cubicBezTo>
                <a:cubicBezTo>
                  <a:pt x="173692" y="505164"/>
                  <a:pt x="173945" y="507438"/>
                  <a:pt x="174198" y="508196"/>
                </a:cubicBezTo>
                <a:lnTo>
                  <a:pt x="174957" y="512240"/>
                </a:lnTo>
                <a:lnTo>
                  <a:pt x="176476" y="515777"/>
                </a:lnTo>
                <a:cubicBezTo>
                  <a:pt x="177994" y="518557"/>
                  <a:pt x="178247" y="521842"/>
                  <a:pt x="176982" y="525127"/>
                </a:cubicBezTo>
                <a:lnTo>
                  <a:pt x="178754" y="524369"/>
                </a:lnTo>
                <a:cubicBezTo>
                  <a:pt x="186346" y="520831"/>
                  <a:pt x="193179" y="516030"/>
                  <a:pt x="199000" y="509460"/>
                </a:cubicBezTo>
                <a:lnTo>
                  <a:pt x="212160" y="495309"/>
                </a:lnTo>
                <a:lnTo>
                  <a:pt x="224055" y="565557"/>
                </a:lnTo>
                <a:lnTo>
                  <a:pt x="172173" y="538014"/>
                </a:lnTo>
                <a:lnTo>
                  <a:pt x="171667" y="541552"/>
                </a:lnTo>
                <a:lnTo>
                  <a:pt x="167112" y="542057"/>
                </a:lnTo>
                <a:lnTo>
                  <a:pt x="166100" y="543068"/>
                </a:lnTo>
                <a:lnTo>
                  <a:pt x="162556" y="543068"/>
                </a:lnTo>
                <a:lnTo>
                  <a:pt x="162050" y="543320"/>
                </a:lnTo>
                <a:lnTo>
                  <a:pt x="160279" y="543320"/>
                </a:lnTo>
                <a:lnTo>
                  <a:pt x="151674" y="542562"/>
                </a:lnTo>
                <a:lnTo>
                  <a:pt x="151421" y="542310"/>
                </a:lnTo>
                <a:lnTo>
                  <a:pt x="149143" y="542057"/>
                </a:lnTo>
                <a:lnTo>
                  <a:pt x="147118" y="535992"/>
                </a:lnTo>
                <a:cubicBezTo>
                  <a:pt x="146106" y="533466"/>
                  <a:pt x="145853" y="529675"/>
                  <a:pt x="148384" y="526138"/>
                </a:cubicBezTo>
                <a:lnTo>
                  <a:pt x="149143" y="524621"/>
                </a:lnTo>
                <a:cubicBezTo>
                  <a:pt x="149649" y="523358"/>
                  <a:pt x="150409" y="521842"/>
                  <a:pt x="151674" y="519568"/>
                </a:cubicBezTo>
                <a:lnTo>
                  <a:pt x="151674" y="519315"/>
                </a:lnTo>
                <a:lnTo>
                  <a:pt x="149902" y="515525"/>
                </a:lnTo>
                <a:lnTo>
                  <a:pt x="148637" y="512745"/>
                </a:lnTo>
                <a:cubicBezTo>
                  <a:pt x="147878" y="510976"/>
                  <a:pt x="147118" y="509460"/>
                  <a:pt x="146359" y="507186"/>
                </a:cubicBezTo>
                <a:cubicBezTo>
                  <a:pt x="142816" y="503648"/>
                  <a:pt x="142310" y="499100"/>
                  <a:pt x="142057" y="497583"/>
                </a:cubicBezTo>
                <a:lnTo>
                  <a:pt x="141551" y="495057"/>
                </a:lnTo>
                <a:cubicBezTo>
                  <a:pt x="141298" y="493035"/>
                  <a:pt x="141045" y="490761"/>
                  <a:pt x="141298" y="487981"/>
                </a:cubicBezTo>
                <a:cubicBezTo>
                  <a:pt x="139526" y="487981"/>
                  <a:pt x="137501" y="488234"/>
                  <a:pt x="137248" y="488234"/>
                </a:cubicBezTo>
                <a:cubicBezTo>
                  <a:pt x="135477" y="488739"/>
                  <a:pt x="132693" y="489750"/>
                  <a:pt x="129909" y="489750"/>
                </a:cubicBezTo>
                <a:lnTo>
                  <a:pt x="126366" y="489497"/>
                </a:lnTo>
                <a:lnTo>
                  <a:pt x="124847" y="488739"/>
                </a:lnTo>
                <a:cubicBezTo>
                  <a:pt x="118773" y="486212"/>
                  <a:pt x="114218" y="478632"/>
                  <a:pt x="117002" y="471556"/>
                </a:cubicBezTo>
                <a:cubicBezTo>
                  <a:pt x="118520" y="468019"/>
                  <a:pt x="123329" y="461701"/>
                  <a:pt x="124594" y="459933"/>
                </a:cubicBezTo>
                <a:cubicBezTo>
                  <a:pt x="126619" y="457153"/>
                  <a:pt x="128390" y="455384"/>
                  <a:pt x="128644" y="455384"/>
                </a:cubicBezTo>
                <a:lnTo>
                  <a:pt x="129656" y="452605"/>
                </a:lnTo>
                <a:lnTo>
                  <a:pt x="129909" y="452352"/>
                </a:lnTo>
                <a:lnTo>
                  <a:pt x="131174" y="450330"/>
                </a:lnTo>
                <a:lnTo>
                  <a:pt x="131681" y="449320"/>
                </a:lnTo>
                <a:lnTo>
                  <a:pt x="130921" y="448814"/>
                </a:lnTo>
                <a:lnTo>
                  <a:pt x="131427" y="444771"/>
                </a:lnTo>
                <a:cubicBezTo>
                  <a:pt x="129403" y="442244"/>
                  <a:pt x="127378" y="437696"/>
                  <a:pt x="127125" y="432389"/>
                </a:cubicBezTo>
                <a:lnTo>
                  <a:pt x="127125" y="430873"/>
                </a:lnTo>
                <a:cubicBezTo>
                  <a:pt x="124594" y="429862"/>
                  <a:pt x="122063" y="428599"/>
                  <a:pt x="119786" y="427588"/>
                </a:cubicBezTo>
                <a:cubicBezTo>
                  <a:pt x="117761" y="426325"/>
                  <a:pt x="115230" y="424809"/>
                  <a:pt x="113206" y="421776"/>
                </a:cubicBezTo>
                <a:lnTo>
                  <a:pt x="111940" y="420007"/>
                </a:lnTo>
                <a:lnTo>
                  <a:pt x="110422" y="420007"/>
                </a:lnTo>
                <a:lnTo>
                  <a:pt x="108144" y="420766"/>
                </a:lnTo>
                <a:lnTo>
                  <a:pt x="105866" y="420766"/>
                </a:lnTo>
                <a:lnTo>
                  <a:pt x="97262" y="435422"/>
                </a:lnTo>
                <a:cubicBezTo>
                  <a:pt x="93212" y="442750"/>
                  <a:pt x="90428" y="451088"/>
                  <a:pt x="89416" y="459680"/>
                </a:cubicBezTo>
                <a:lnTo>
                  <a:pt x="87138" y="478884"/>
                </a:lnTo>
                <a:lnTo>
                  <a:pt x="36016" y="428852"/>
                </a:lnTo>
                <a:lnTo>
                  <a:pt x="99033" y="419755"/>
                </a:lnTo>
                <a:lnTo>
                  <a:pt x="98527" y="418491"/>
                </a:lnTo>
                <a:lnTo>
                  <a:pt x="90428" y="415712"/>
                </a:lnTo>
                <a:lnTo>
                  <a:pt x="90175" y="408889"/>
                </a:lnTo>
                <a:lnTo>
                  <a:pt x="89163" y="403583"/>
                </a:lnTo>
                <a:lnTo>
                  <a:pt x="92200" y="400803"/>
                </a:lnTo>
                <a:lnTo>
                  <a:pt x="92453" y="399540"/>
                </a:lnTo>
                <a:lnTo>
                  <a:pt x="25134" y="409394"/>
                </a:lnTo>
                <a:cubicBezTo>
                  <a:pt x="17541" y="410405"/>
                  <a:pt x="12226" y="414448"/>
                  <a:pt x="10202" y="420513"/>
                </a:cubicBezTo>
                <a:cubicBezTo>
                  <a:pt x="8177" y="426577"/>
                  <a:pt x="10202" y="433147"/>
                  <a:pt x="15770" y="438454"/>
                </a:cubicBezTo>
                <a:lnTo>
                  <a:pt x="66639" y="487981"/>
                </a:lnTo>
                <a:cubicBezTo>
                  <a:pt x="68917" y="490761"/>
                  <a:pt x="70688" y="496067"/>
                  <a:pt x="70435" y="500363"/>
                </a:cubicBezTo>
                <a:lnTo>
                  <a:pt x="58540" y="569600"/>
                </a:lnTo>
                <a:cubicBezTo>
                  <a:pt x="57528" y="575665"/>
                  <a:pt x="58540" y="580971"/>
                  <a:pt x="61830" y="585014"/>
                </a:cubicBezTo>
                <a:cubicBezTo>
                  <a:pt x="64614" y="588299"/>
                  <a:pt x="68917" y="590068"/>
                  <a:pt x="73725" y="590068"/>
                </a:cubicBezTo>
                <a:cubicBezTo>
                  <a:pt x="76762" y="590068"/>
                  <a:pt x="80052" y="589310"/>
                  <a:pt x="83089" y="587541"/>
                </a:cubicBezTo>
                <a:lnTo>
                  <a:pt x="145853" y="554692"/>
                </a:lnTo>
                <a:cubicBezTo>
                  <a:pt x="147625" y="553933"/>
                  <a:pt x="149902" y="553681"/>
                  <a:pt x="152180" y="553681"/>
                </a:cubicBezTo>
                <a:lnTo>
                  <a:pt x="154711" y="553933"/>
                </a:lnTo>
                <a:lnTo>
                  <a:pt x="156989" y="553933"/>
                </a:lnTo>
                <a:lnTo>
                  <a:pt x="221524" y="587541"/>
                </a:lnTo>
                <a:cubicBezTo>
                  <a:pt x="224561" y="589310"/>
                  <a:pt x="227851" y="590068"/>
                  <a:pt x="231141" y="590068"/>
                </a:cubicBezTo>
                <a:cubicBezTo>
                  <a:pt x="235697" y="590068"/>
                  <a:pt x="239746" y="588299"/>
                  <a:pt x="242783" y="585014"/>
                </a:cubicBezTo>
                <a:cubicBezTo>
                  <a:pt x="245820" y="580971"/>
                  <a:pt x="247085" y="575665"/>
                  <a:pt x="246073" y="569600"/>
                </a:cubicBezTo>
                <a:lnTo>
                  <a:pt x="234178" y="499605"/>
                </a:lnTo>
                <a:cubicBezTo>
                  <a:pt x="233925" y="496067"/>
                  <a:pt x="235444" y="491014"/>
                  <a:pt x="238481" y="487476"/>
                </a:cubicBezTo>
                <a:lnTo>
                  <a:pt x="288844" y="438454"/>
                </a:lnTo>
                <a:cubicBezTo>
                  <a:pt x="294411" y="433147"/>
                  <a:pt x="296436" y="426577"/>
                  <a:pt x="294411" y="420513"/>
                </a:cubicBezTo>
                <a:cubicBezTo>
                  <a:pt x="292387" y="414701"/>
                  <a:pt x="286819" y="410405"/>
                  <a:pt x="279480" y="409394"/>
                </a:cubicBezTo>
                <a:lnTo>
                  <a:pt x="209123" y="399287"/>
                </a:lnTo>
                <a:cubicBezTo>
                  <a:pt x="205580" y="398276"/>
                  <a:pt x="201025" y="394991"/>
                  <a:pt x="198747" y="391201"/>
                </a:cubicBezTo>
                <a:lnTo>
                  <a:pt x="167618" y="328281"/>
                </a:lnTo>
                <a:lnTo>
                  <a:pt x="165340" y="325248"/>
                </a:lnTo>
                <a:lnTo>
                  <a:pt x="158254" y="314888"/>
                </a:lnTo>
                <a:lnTo>
                  <a:pt x="282011" y="271425"/>
                </a:lnTo>
                <a:lnTo>
                  <a:pt x="282011" y="9385"/>
                </a:lnTo>
                <a:close/>
                <a:moveTo>
                  <a:pt x="12950" y="0"/>
                </a:moveTo>
                <a:lnTo>
                  <a:pt x="291635" y="0"/>
                </a:lnTo>
                <a:lnTo>
                  <a:pt x="291635" y="277974"/>
                </a:lnTo>
                <a:lnTo>
                  <a:pt x="173175" y="319670"/>
                </a:lnTo>
                <a:lnTo>
                  <a:pt x="175959" y="323966"/>
                </a:lnTo>
                <a:lnTo>
                  <a:pt x="207093" y="386889"/>
                </a:lnTo>
                <a:lnTo>
                  <a:pt x="211396" y="389921"/>
                </a:lnTo>
                <a:lnTo>
                  <a:pt x="280751" y="400030"/>
                </a:lnTo>
                <a:cubicBezTo>
                  <a:pt x="291888" y="401546"/>
                  <a:pt x="300241" y="408116"/>
                  <a:pt x="303279" y="417719"/>
                </a:cubicBezTo>
                <a:cubicBezTo>
                  <a:pt x="306316" y="427069"/>
                  <a:pt x="303532" y="437430"/>
                  <a:pt x="295432" y="445264"/>
                </a:cubicBezTo>
                <a:lnTo>
                  <a:pt x="245061" y="494288"/>
                </a:lnTo>
                <a:lnTo>
                  <a:pt x="243542" y="499089"/>
                </a:lnTo>
                <a:lnTo>
                  <a:pt x="255439" y="568077"/>
                </a:lnTo>
                <a:cubicBezTo>
                  <a:pt x="256958" y="576922"/>
                  <a:pt x="254933" y="585008"/>
                  <a:pt x="249870" y="591073"/>
                </a:cubicBezTo>
                <a:cubicBezTo>
                  <a:pt x="245314" y="596380"/>
                  <a:pt x="238480" y="599665"/>
                  <a:pt x="231140" y="599665"/>
                </a:cubicBezTo>
                <a:cubicBezTo>
                  <a:pt x="226330" y="599665"/>
                  <a:pt x="221521" y="598402"/>
                  <a:pt x="216965" y="595875"/>
                </a:cubicBezTo>
                <a:lnTo>
                  <a:pt x="154697" y="563276"/>
                </a:lnTo>
                <a:lnTo>
                  <a:pt x="152166" y="563023"/>
                </a:lnTo>
                <a:lnTo>
                  <a:pt x="149635" y="563276"/>
                </a:lnTo>
                <a:lnTo>
                  <a:pt x="87621" y="595875"/>
                </a:lnTo>
                <a:cubicBezTo>
                  <a:pt x="83064" y="598402"/>
                  <a:pt x="78255" y="599413"/>
                  <a:pt x="73446" y="599413"/>
                </a:cubicBezTo>
                <a:cubicBezTo>
                  <a:pt x="66105" y="599413"/>
                  <a:pt x="59271" y="596633"/>
                  <a:pt x="54715" y="591073"/>
                </a:cubicBezTo>
                <a:cubicBezTo>
                  <a:pt x="49653" y="585008"/>
                  <a:pt x="47628" y="576922"/>
                  <a:pt x="49146" y="568077"/>
                </a:cubicBezTo>
                <a:lnTo>
                  <a:pt x="61043" y="498837"/>
                </a:lnTo>
                <a:lnTo>
                  <a:pt x="59271" y="494035"/>
                </a:lnTo>
                <a:lnTo>
                  <a:pt x="9153" y="445264"/>
                </a:lnTo>
                <a:cubicBezTo>
                  <a:pt x="1054" y="437430"/>
                  <a:pt x="-1984" y="427069"/>
                  <a:pt x="1307" y="417719"/>
                </a:cubicBezTo>
                <a:cubicBezTo>
                  <a:pt x="4344" y="408369"/>
                  <a:pt x="12697" y="401546"/>
                  <a:pt x="23834" y="400030"/>
                </a:cubicBezTo>
                <a:lnTo>
                  <a:pt x="93442" y="389921"/>
                </a:lnTo>
                <a:lnTo>
                  <a:pt x="97492" y="386889"/>
                </a:lnTo>
                <a:lnTo>
                  <a:pt x="128626" y="323966"/>
                </a:lnTo>
                <a:lnTo>
                  <a:pt x="131410" y="319670"/>
                </a:lnTo>
                <a:lnTo>
                  <a:pt x="12950" y="277974"/>
                </a:lnTo>
                <a:close/>
              </a:path>
            </a:pathLst>
          </a:custGeom>
          <a:solidFill>
            <a:schemeClr val="bg1"/>
          </a:solidFill>
          <a:ln>
            <a:noFill/>
          </a:ln>
        </p:spPr>
        <p:txBody>
          <a:bodyPr/>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 name="六边形 6">
            <a:extLst>
              <a:ext uri="{FF2B5EF4-FFF2-40B4-BE49-F238E27FC236}">
                <a16:creationId xmlns:a16="http://schemas.microsoft.com/office/drawing/2014/main" id="{1D4D4EA2-5AC9-49D0-BEB3-60DF21803E17}"/>
              </a:ext>
            </a:extLst>
          </p:cNvPr>
          <p:cNvSpPr/>
          <p:nvPr/>
        </p:nvSpPr>
        <p:spPr>
          <a:xfrm rot="5400000">
            <a:off x="1828040" y="2632524"/>
            <a:ext cx="891000" cy="810000"/>
          </a:xfrm>
          <a:prstGeom prst="hexagon">
            <a:avLst/>
          </a:prstGeom>
          <a:solidFill>
            <a:srgbClr val="C0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12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矩形: 圆角 7">
            <a:extLst>
              <a:ext uri="{FF2B5EF4-FFF2-40B4-BE49-F238E27FC236}">
                <a16:creationId xmlns:a16="http://schemas.microsoft.com/office/drawing/2014/main" id="{83B784B3-E743-479A-94A9-892A209CF0A4}"/>
              </a:ext>
            </a:extLst>
          </p:cNvPr>
          <p:cNvSpPr/>
          <p:nvPr/>
        </p:nvSpPr>
        <p:spPr>
          <a:xfrm>
            <a:off x="2641268" y="2802900"/>
            <a:ext cx="6291334" cy="469250"/>
          </a:xfrm>
          <a:prstGeom prst="roundRect">
            <a:avLst>
              <a:gd name="adj" fmla="val 9103"/>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zh-CN" altLang="en-US" sz="1400" b="1" dirty="0">
                <a:solidFill>
                  <a:prstClr val="black"/>
                </a:solidFill>
                <a:latin typeface="Arial" panose="020B0604020202020204" pitchFamily="34" charset="0"/>
                <a:ea typeface="微软雅黑" panose="020B0503020204020204" pitchFamily="34" charset="-122"/>
                <a:sym typeface="Arial" panose="020B0604020202020204" pitchFamily="34" charset="0"/>
              </a:rPr>
              <a:t>如何让更多的患者获得更好的获益？</a:t>
            </a:r>
            <a:endPar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a:extLst>
              <a:ext uri="{FF2B5EF4-FFF2-40B4-BE49-F238E27FC236}">
                <a16:creationId xmlns:a16="http://schemas.microsoft.com/office/drawing/2014/main" id="{4EB0D61E-49F8-4CC4-994A-4EECF340F088}"/>
              </a:ext>
            </a:extLst>
          </p:cNvPr>
          <p:cNvPicPr>
            <a:picLocks noChangeAspect="1"/>
          </p:cNvPicPr>
          <p:nvPr/>
        </p:nvPicPr>
        <p:blipFill rotWithShape="1">
          <a:blip r:embed="rId2"/>
          <a:srcRect b="6198"/>
          <a:stretch/>
        </p:blipFill>
        <p:spPr>
          <a:xfrm>
            <a:off x="2072281" y="2740269"/>
            <a:ext cx="434793" cy="544354"/>
          </a:xfrm>
          <a:prstGeom prst="rect">
            <a:avLst/>
          </a:prstGeom>
        </p:spPr>
      </p:pic>
      <p:grpSp>
        <p:nvGrpSpPr>
          <p:cNvPr id="10" name="组合 9">
            <a:extLst>
              <a:ext uri="{FF2B5EF4-FFF2-40B4-BE49-F238E27FC236}">
                <a16:creationId xmlns:a16="http://schemas.microsoft.com/office/drawing/2014/main" id="{9D572ABE-4575-4296-A753-53C8B95F9F3B}"/>
              </a:ext>
            </a:extLst>
          </p:cNvPr>
          <p:cNvGrpSpPr/>
          <p:nvPr/>
        </p:nvGrpSpPr>
        <p:grpSpPr>
          <a:xfrm>
            <a:off x="2507074" y="3868879"/>
            <a:ext cx="5647229" cy="1682879"/>
            <a:chOff x="2840846" y="3040804"/>
            <a:chExt cx="3330992" cy="982146"/>
          </a:xfrm>
        </p:grpSpPr>
        <p:sp>
          <p:nvSpPr>
            <p:cNvPr id="11" name="椭圆 10">
              <a:extLst>
                <a:ext uri="{FF2B5EF4-FFF2-40B4-BE49-F238E27FC236}">
                  <a16:creationId xmlns:a16="http://schemas.microsoft.com/office/drawing/2014/main" id="{11408A76-BCC3-4492-969E-FAE058375D03}"/>
                </a:ext>
              </a:extLst>
            </p:cNvPr>
            <p:cNvSpPr/>
            <p:nvPr/>
          </p:nvSpPr>
          <p:spPr>
            <a:xfrm>
              <a:off x="4008683" y="3045957"/>
              <a:ext cx="972000" cy="972000"/>
            </a:xfrm>
            <a:prstGeom prst="ellipse">
              <a:avLst/>
            </a:prstGeom>
            <a:solidFill>
              <a:srgbClr val="836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CN" altLang="en-US" sz="1500" b="1" dirty="0">
                  <a:solidFill>
                    <a:prstClr val="black"/>
                  </a:solidFill>
                  <a:latin typeface="Arial" panose="020B0604020202020204" pitchFamily="34" charset="0"/>
                  <a:ea typeface="微软雅黑" panose="020B0503020204020204" pitchFamily="34" charset="-122"/>
                  <a:sym typeface="Arial" panose="020B0604020202020204" pitchFamily="34" charset="0"/>
                </a:rPr>
                <a:t>更多治疗选择及合理的排兵布阵</a:t>
              </a:r>
            </a:p>
          </p:txBody>
        </p:sp>
        <p:sp>
          <p:nvSpPr>
            <p:cNvPr id="12" name="椭圆 11">
              <a:extLst>
                <a:ext uri="{FF2B5EF4-FFF2-40B4-BE49-F238E27FC236}">
                  <a16:creationId xmlns:a16="http://schemas.microsoft.com/office/drawing/2014/main" id="{C4CA8871-FA83-49B9-905A-699F3EB49CE9}"/>
                </a:ext>
              </a:extLst>
            </p:cNvPr>
            <p:cNvSpPr/>
            <p:nvPr/>
          </p:nvSpPr>
          <p:spPr>
            <a:xfrm>
              <a:off x="5199838" y="3050950"/>
              <a:ext cx="972000" cy="972000"/>
            </a:xfrm>
            <a:prstGeom prst="ellipse">
              <a:avLst/>
            </a:prstGeom>
            <a:solidFill>
              <a:srgbClr val="46D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tx1"/>
                  </a:solidFill>
                  <a:latin typeface="Arial" panose="020B0604020202020204" pitchFamily="34" charset="0"/>
                  <a:ea typeface="微软雅黑" panose="020B0503020204020204" pitchFamily="34" charset="-122"/>
                  <a:sym typeface="Arial" panose="020B0604020202020204" pitchFamily="34" charset="0"/>
                </a:rPr>
                <a:t>对耐药机制的探索和更多的耐药后治疗策略</a:t>
              </a:r>
            </a:p>
          </p:txBody>
        </p:sp>
        <p:sp>
          <p:nvSpPr>
            <p:cNvPr id="13" name="椭圆 12">
              <a:extLst>
                <a:ext uri="{FF2B5EF4-FFF2-40B4-BE49-F238E27FC236}">
                  <a16:creationId xmlns:a16="http://schemas.microsoft.com/office/drawing/2014/main" id="{6421896D-F98E-4E17-AAC2-54BFAB2C12EF}"/>
                </a:ext>
              </a:extLst>
            </p:cNvPr>
            <p:cNvSpPr/>
            <p:nvPr/>
          </p:nvSpPr>
          <p:spPr>
            <a:xfrm>
              <a:off x="2840846" y="3040804"/>
              <a:ext cx="972000" cy="972000"/>
            </a:xfrm>
            <a:prstGeom prst="ellipse">
              <a:avLst/>
            </a:prstGeom>
            <a:solidFill>
              <a:srgbClr val="E79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chemeClr val="tx1"/>
                  </a:solidFill>
                  <a:latin typeface="Arial" panose="020B0604020202020204" pitchFamily="34" charset="0"/>
                  <a:ea typeface="微软雅黑" panose="020B0503020204020204" pitchFamily="34" charset="-122"/>
                  <a:sym typeface="Arial" panose="020B0604020202020204" pitchFamily="34" charset="0"/>
                </a:rPr>
                <a:t>更加精准的检测与诊断</a:t>
              </a:r>
            </a:p>
          </p:txBody>
        </p:sp>
      </p:grpSp>
    </p:spTree>
    <p:extLst>
      <p:ext uri="{BB962C8B-B14F-4D97-AF65-F5344CB8AC3E}">
        <p14:creationId xmlns:p14="http://schemas.microsoft.com/office/powerpoint/2010/main" val="3034395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327746"/>
            <a:ext cx="10515600" cy="1101254"/>
          </a:xfrm>
        </p:spPr>
        <p:txBody>
          <a:bodyPr/>
          <a:lstStyle/>
          <a:p>
            <a:pPr algn="ctr"/>
            <a:r>
              <a:rPr lang="zh-CN" altLang="en-US"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感谢聆听！</a:t>
            </a:r>
            <a:endParaRPr lang="en-US" altLang="zh-CN"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77729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箭头: 右 4">
            <a:extLst>
              <a:ext uri="{FF2B5EF4-FFF2-40B4-BE49-F238E27FC236}">
                <a16:creationId xmlns:a16="http://schemas.microsoft.com/office/drawing/2014/main" id="{76703452-F872-4E64-B5E4-9C97F16E6F1C}"/>
              </a:ext>
            </a:extLst>
          </p:cNvPr>
          <p:cNvSpPr/>
          <p:nvPr/>
        </p:nvSpPr>
        <p:spPr>
          <a:xfrm>
            <a:off x="5454902" y="3096906"/>
            <a:ext cx="488815" cy="1495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a:extLst>
              <a:ext uri="{FF2B5EF4-FFF2-40B4-BE49-F238E27FC236}">
                <a16:creationId xmlns:a16="http://schemas.microsoft.com/office/drawing/2014/main" id="{C844D624-FDEC-46C4-A89F-08F9B638B92A}"/>
              </a:ext>
            </a:extLst>
          </p:cNvPr>
          <p:cNvSpPr txBox="1"/>
          <p:nvPr/>
        </p:nvSpPr>
        <p:spPr>
          <a:xfrm>
            <a:off x="7461724" y="1277121"/>
            <a:ext cx="2493321" cy="507831"/>
          </a:xfrm>
          <a:prstGeom prst="rect">
            <a:avLst/>
          </a:prstGeom>
          <a:noFill/>
        </p:spPr>
        <p:txBody>
          <a:bodyPr wrap="square">
            <a:spAutoFit/>
          </a:bodyPr>
          <a:lstStyle/>
          <a:p>
            <a:r>
              <a:rPr lang="en-US" altLang="zh-CN" sz="1350" b="1" dirty="0">
                <a:latin typeface="Arial" panose="020B0604020202020204" pitchFamily="34" charset="0"/>
                <a:ea typeface="微软雅黑" panose="020B0503020204020204" pitchFamily="34" charset="-122"/>
                <a:sym typeface="Arial" panose="020B0604020202020204" pitchFamily="34" charset="0"/>
              </a:rPr>
              <a:t>2022.V1</a:t>
            </a:r>
            <a:r>
              <a:rPr lang="zh-CN" altLang="en-US" sz="1350" b="1" dirty="0">
                <a:latin typeface="Arial" panose="020B0604020202020204" pitchFamily="34" charset="0"/>
                <a:ea typeface="微软雅黑" panose="020B0503020204020204" pitchFamily="34" charset="-122"/>
                <a:sym typeface="Arial" panose="020B0604020202020204" pitchFamily="34" charset="0"/>
              </a:rPr>
              <a:t>版（</a:t>
            </a:r>
            <a:r>
              <a:rPr lang="en-US" altLang="zh-CN" sz="1350" b="1" dirty="0">
                <a:latin typeface="Arial" panose="020B0604020202020204" pitchFamily="34" charset="0"/>
                <a:ea typeface="微软雅黑" panose="020B0503020204020204" pitchFamily="34" charset="-122"/>
                <a:sym typeface="Arial" panose="020B0604020202020204" pitchFamily="34" charset="0"/>
              </a:rPr>
              <a:t>2021</a:t>
            </a:r>
            <a:r>
              <a:rPr lang="zh-CN" altLang="en-US" sz="1350" b="1" dirty="0">
                <a:latin typeface="Arial" panose="020B0604020202020204" pitchFamily="34" charset="0"/>
                <a:ea typeface="微软雅黑" panose="020B0503020204020204" pitchFamily="34" charset="-122"/>
                <a:sym typeface="Arial" panose="020B0604020202020204" pitchFamily="34" charset="0"/>
              </a:rPr>
              <a:t>年</a:t>
            </a:r>
            <a:r>
              <a:rPr lang="en-US" altLang="zh-CN" sz="1350" b="1" dirty="0">
                <a:latin typeface="Arial" panose="020B0604020202020204" pitchFamily="34" charset="0"/>
                <a:ea typeface="微软雅黑" panose="020B0503020204020204" pitchFamily="34" charset="-122"/>
                <a:sym typeface="Arial" panose="020B0604020202020204" pitchFamily="34" charset="0"/>
              </a:rPr>
              <a:t>12</a:t>
            </a:r>
            <a:r>
              <a:rPr lang="zh-CN" altLang="en-US" sz="1350" b="1" dirty="0">
                <a:latin typeface="Arial" panose="020B0604020202020204" pitchFamily="34" charset="0"/>
                <a:ea typeface="微软雅黑" panose="020B0503020204020204" pitchFamily="34" charset="-122"/>
                <a:sym typeface="Arial" panose="020B0604020202020204" pitchFamily="34" charset="0"/>
              </a:rPr>
              <a:t>月</a:t>
            </a:r>
            <a:r>
              <a:rPr lang="en-US" altLang="zh-CN" sz="1350" b="1" dirty="0">
                <a:latin typeface="Arial" panose="020B0604020202020204" pitchFamily="34" charset="0"/>
                <a:ea typeface="微软雅黑" panose="020B0503020204020204" pitchFamily="34" charset="-122"/>
                <a:sym typeface="Arial" panose="020B0604020202020204" pitchFamily="34" charset="0"/>
              </a:rPr>
              <a:t>7</a:t>
            </a:r>
            <a:r>
              <a:rPr lang="zh-CN" altLang="en-US" sz="1350" b="1" dirty="0">
                <a:latin typeface="Arial" panose="020B0604020202020204" pitchFamily="34" charset="0"/>
                <a:ea typeface="微软雅黑" panose="020B0503020204020204" pitchFamily="34" charset="-122"/>
                <a:sym typeface="Arial" panose="020B0604020202020204" pitchFamily="34" charset="0"/>
              </a:rPr>
              <a:t>日）</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a:extLst>
              <a:ext uri="{FF2B5EF4-FFF2-40B4-BE49-F238E27FC236}">
                <a16:creationId xmlns:a16="http://schemas.microsoft.com/office/drawing/2014/main" id="{1E64CD0B-6D66-4937-B55F-DF0FF84C3A83}"/>
              </a:ext>
            </a:extLst>
          </p:cNvPr>
          <p:cNvSpPr txBox="1"/>
          <p:nvPr/>
        </p:nvSpPr>
        <p:spPr>
          <a:xfrm>
            <a:off x="1142102" y="1277121"/>
            <a:ext cx="2594736" cy="507831"/>
          </a:xfrm>
          <a:prstGeom prst="rect">
            <a:avLst/>
          </a:prstGeom>
          <a:noFill/>
        </p:spPr>
        <p:txBody>
          <a:bodyPr wrap="square">
            <a:spAutoFit/>
          </a:bodyPr>
          <a:lstStyle/>
          <a:p>
            <a:r>
              <a:rPr lang="en-US" altLang="zh-CN" sz="1350" b="1" dirty="0">
                <a:latin typeface="Arial" panose="020B0604020202020204" pitchFamily="34" charset="0"/>
                <a:ea typeface="微软雅黑" panose="020B0503020204020204" pitchFamily="34" charset="-122"/>
                <a:sym typeface="Arial" panose="020B0604020202020204" pitchFamily="34" charset="0"/>
              </a:rPr>
              <a:t>2021.V1</a:t>
            </a:r>
            <a:r>
              <a:rPr lang="zh-CN" altLang="en-US" sz="1350" b="1" dirty="0">
                <a:latin typeface="Arial" panose="020B0604020202020204" pitchFamily="34" charset="0"/>
                <a:ea typeface="微软雅黑" panose="020B0503020204020204" pitchFamily="34" charset="-122"/>
                <a:sym typeface="Arial" panose="020B0604020202020204" pitchFamily="34" charset="0"/>
              </a:rPr>
              <a:t>版（</a:t>
            </a:r>
            <a:r>
              <a:rPr lang="en-US" altLang="zh-CN" sz="1350" b="1" dirty="0">
                <a:latin typeface="Arial" panose="020B0604020202020204" pitchFamily="34" charset="0"/>
                <a:ea typeface="微软雅黑" panose="020B0503020204020204" pitchFamily="34" charset="-122"/>
                <a:sym typeface="Arial" panose="020B0604020202020204" pitchFamily="34" charset="0"/>
              </a:rPr>
              <a:t>2020</a:t>
            </a:r>
            <a:r>
              <a:rPr lang="zh-CN" altLang="en-US" sz="1350" b="1" dirty="0">
                <a:latin typeface="Arial" panose="020B0604020202020204" pitchFamily="34" charset="0"/>
                <a:ea typeface="微软雅黑" panose="020B0503020204020204" pitchFamily="34" charset="-122"/>
                <a:sym typeface="Arial" panose="020B0604020202020204" pitchFamily="34" charset="0"/>
              </a:rPr>
              <a:t>年</a:t>
            </a:r>
            <a:r>
              <a:rPr lang="en-US" altLang="zh-CN" sz="1350" b="1" dirty="0">
                <a:latin typeface="Arial" panose="020B0604020202020204" pitchFamily="34" charset="0"/>
                <a:ea typeface="微软雅黑" panose="020B0503020204020204" pitchFamily="34" charset="-122"/>
                <a:sym typeface="Arial" panose="020B0604020202020204" pitchFamily="34" charset="0"/>
              </a:rPr>
              <a:t>11</a:t>
            </a:r>
            <a:r>
              <a:rPr lang="zh-CN" altLang="en-US" sz="1350" b="1" dirty="0">
                <a:latin typeface="Arial" panose="020B0604020202020204" pitchFamily="34" charset="0"/>
                <a:ea typeface="微软雅黑" panose="020B0503020204020204" pitchFamily="34" charset="-122"/>
                <a:sym typeface="Arial" panose="020B0604020202020204" pitchFamily="34" charset="0"/>
              </a:rPr>
              <a:t>月</a:t>
            </a:r>
            <a:r>
              <a:rPr lang="en-US" altLang="zh-CN" sz="1350" b="1" dirty="0">
                <a:latin typeface="Arial" panose="020B0604020202020204" pitchFamily="34" charset="0"/>
                <a:ea typeface="微软雅黑" panose="020B0503020204020204" pitchFamily="34" charset="-122"/>
                <a:sym typeface="Arial" panose="020B0604020202020204" pitchFamily="34" charset="0"/>
              </a:rPr>
              <a:t>29</a:t>
            </a:r>
            <a:r>
              <a:rPr lang="zh-CN" altLang="en-US" sz="1350" b="1" dirty="0">
                <a:latin typeface="Arial" panose="020B0604020202020204" pitchFamily="34" charset="0"/>
                <a:ea typeface="微软雅黑" panose="020B0503020204020204" pitchFamily="34" charset="-122"/>
                <a:sym typeface="Arial" panose="020B0604020202020204" pitchFamily="34" charset="0"/>
              </a:rPr>
              <a:t>日）</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a:extLst>
              <a:ext uri="{FF2B5EF4-FFF2-40B4-BE49-F238E27FC236}">
                <a16:creationId xmlns:a16="http://schemas.microsoft.com/office/drawing/2014/main" id="{FBD6A6F6-851C-472C-9A18-0BF5E3CFAB50}"/>
              </a:ext>
            </a:extLst>
          </p:cNvPr>
          <p:cNvSpPr txBox="1"/>
          <p:nvPr/>
        </p:nvSpPr>
        <p:spPr>
          <a:xfrm>
            <a:off x="8644748" y="5573194"/>
            <a:ext cx="3547252" cy="707886"/>
          </a:xfrm>
          <a:prstGeom prst="rect">
            <a:avLst/>
          </a:prstGeom>
          <a:noFill/>
        </p:spPr>
        <p:txBody>
          <a:bodyPr wrap="square">
            <a:spAutoFit/>
          </a:bodyPr>
          <a:lstStyle/>
          <a:p>
            <a:pPr algn="just"/>
            <a:r>
              <a:rPr lang="en-US" altLang="zh-CN" sz="1000" spc="-5" dirty="0">
                <a:latin typeface="Arial" panose="020B0604020202020204" pitchFamily="34" charset="0"/>
                <a:ea typeface="微软雅黑" panose="020B0503020204020204" pitchFamily="34" charset="-122"/>
                <a:sym typeface="Arial" panose="020B0604020202020204" pitchFamily="34" charset="0"/>
              </a:rPr>
              <a:t>1.NCCN Clinical Practice Guidelines in Oncology (NCCN Guidelines®):Non-Small Cell Lung </a:t>
            </a:r>
            <a:r>
              <a:rPr lang="en-US" altLang="zh-CN" sz="1000" spc="-5" dirty="0" err="1">
                <a:latin typeface="Arial" panose="020B0604020202020204" pitchFamily="34" charset="0"/>
                <a:ea typeface="微软雅黑" panose="020B0503020204020204" pitchFamily="34" charset="-122"/>
                <a:sym typeface="Arial" panose="020B0604020202020204" pitchFamily="34" charset="0"/>
              </a:rPr>
              <a:t>Cancer,Version</a:t>
            </a:r>
            <a:r>
              <a:rPr lang="en-US" altLang="zh-CN" sz="1000" spc="-5" dirty="0">
                <a:latin typeface="Arial" panose="020B0604020202020204" pitchFamily="34" charset="0"/>
                <a:ea typeface="微软雅黑" panose="020B0503020204020204" pitchFamily="34" charset="-122"/>
                <a:sym typeface="Arial" panose="020B0604020202020204" pitchFamily="34" charset="0"/>
              </a:rPr>
              <a:t> 1.2021.</a:t>
            </a:r>
          </a:p>
          <a:p>
            <a:pPr algn="just"/>
            <a:r>
              <a:rPr lang="en-US" altLang="zh-CN" sz="1000" spc="-5" dirty="0">
                <a:latin typeface="Arial" panose="020B0604020202020204" pitchFamily="34" charset="0"/>
                <a:ea typeface="微软雅黑" panose="020B0503020204020204" pitchFamily="34" charset="-122"/>
                <a:sym typeface="Arial" panose="020B0604020202020204" pitchFamily="34" charset="0"/>
              </a:rPr>
              <a:t>2.NCCN Clinical Practice Guidelines in Oncology (NCCN Guidelines®):Non-Small Cell Lung </a:t>
            </a:r>
            <a:r>
              <a:rPr lang="en-US" altLang="zh-CN" sz="1000" spc="-5" dirty="0" err="1">
                <a:latin typeface="Arial" panose="020B0604020202020204" pitchFamily="34" charset="0"/>
                <a:ea typeface="微软雅黑" panose="020B0503020204020204" pitchFamily="34" charset="-122"/>
                <a:sym typeface="Arial" panose="020B0604020202020204" pitchFamily="34" charset="0"/>
              </a:rPr>
              <a:t>Cancer,Version</a:t>
            </a:r>
            <a:r>
              <a:rPr lang="en-US" altLang="zh-CN" sz="1000" spc="-5" dirty="0">
                <a:latin typeface="Arial" panose="020B0604020202020204" pitchFamily="34" charset="0"/>
                <a:ea typeface="微软雅黑" panose="020B0503020204020204" pitchFamily="34" charset="-122"/>
                <a:sym typeface="Arial" panose="020B0604020202020204" pitchFamily="34" charset="0"/>
              </a:rPr>
              <a:t> 1.2022.</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9">
            <a:extLst>
              <a:ext uri="{FF2B5EF4-FFF2-40B4-BE49-F238E27FC236}">
                <a16:creationId xmlns:a16="http://schemas.microsoft.com/office/drawing/2014/main" id="{32B511B7-CB3E-4241-8BB2-E0534542AA8E}"/>
              </a:ext>
            </a:extLst>
          </p:cNvPr>
          <p:cNvPicPr>
            <a:picLocks noChangeAspect="1"/>
          </p:cNvPicPr>
          <p:nvPr/>
        </p:nvPicPr>
        <p:blipFill rotWithShape="1">
          <a:blip r:embed="rId2">
            <a:extLst>
              <a:ext uri="{28A0092B-C50C-407E-A947-70E740481C1C}">
                <a14:useLocalDpi xmlns:a14="http://schemas.microsoft.com/office/drawing/2010/main" val="0"/>
              </a:ext>
            </a:extLst>
          </a:blip>
          <a:srcRect b="21235"/>
          <a:stretch/>
        </p:blipFill>
        <p:spPr>
          <a:xfrm>
            <a:off x="526735" y="1703311"/>
            <a:ext cx="4880409" cy="2726362"/>
          </a:xfrm>
          <a:prstGeom prst="rect">
            <a:avLst/>
          </a:prstGeom>
        </p:spPr>
      </p:pic>
      <p:pic>
        <p:nvPicPr>
          <p:cNvPr id="3" name="图片 2">
            <a:extLst>
              <a:ext uri="{FF2B5EF4-FFF2-40B4-BE49-F238E27FC236}">
                <a16:creationId xmlns:a16="http://schemas.microsoft.com/office/drawing/2014/main" id="{216B470B-6690-4DD0-A325-11CE77EAB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684" y="1642700"/>
            <a:ext cx="4895608" cy="2786973"/>
          </a:xfrm>
          <a:prstGeom prst="rect">
            <a:avLst/>
          </a:prstGeom>
        </p:spPr>
      </p:pic>
      <p:sp>
        <p:nvSpPr>
          <p:cNvPr id="9" name="文本框 8">
            <a:extLst>
              <a:ext uri="{FF2B5EF4-FFF2-40B4-BE49-F238E27FC236}">
                <a16:creationId xmlns:a16="http://schemas.microsoft.com/office/drawing/2014/main" id="{D11892E8-B729-4562-8FFE-5B8DD40E8CFC}"/>
              </a:ext>
            </a:extLst>
          </p:cNvPr>
          <p:cNvSpPr txBox="1"/>
          <p:nvPr/>
        </p:nvSpPr>
        <p:spPr>
          <a:xfrm>
            <a:off x="8248851" y="2156061"/>
            <a:ext cx="1058779" cy="369332"/>
          </a:xfrm>
          <a:prstGeom prst="rect">
            <a:avLst/>
          </a:prstGeom>
          <a:noFill/>
          <a:ln w="28575">
            <a:solidFill>
              <a:srgbClr val="FF0000"/>
            </a:solidFill>
          </a:ln>
        </p:spPr>
        <p:txBody>
          <a:bodyPr wrap="square" rtlCol="0">
            <a:spAutoFit/>
          </a:bodyP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2"/>
          <p:cNvSpPr/>
          <p:nvPr/>
        </p:nvSpPr>
        <p:spPr>
          <a:xfrm>
            <a:off x="273657" y="409484"/>
            <a:ext cx="9042400" cy="584775"/>
          </a:xfrm>
          <a:prstGeom prst="rect">
            <a:avLst/>
          </a:prstGeom>
          <a:noFill/>
          <a:ln w="9525">
            <a:noFill/>
          </a:ln>
        </p:spPr>
        <p:txBody>
          <a:bodyPr wrap="square">
            <a:spAutoFit/>
          </a:bodyPr>
          <a:lstStyle/>
          <a:p>
            <a:pPr fontAlgn="base">
              <a:spcBef>
                <a:spcPct val="0"/>
              </a:spcBef>
              <a:spcAft>
                <a:spcPct val="0"/>
              </a:spcAft>
            </a:pPr>
            <a:r>
              <a:rPr lang="en-US" altLang="zh-CN"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NCCN</a:t>
            </a:r>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指南推荐：</a:t>
            </a:r>
            <a:r>
              <a:rPr lang="en-US" altLang="zh-CN" sz="3200" b="1" i="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ALK</a:t>
            </a:r>
            <a:r>
              <a:rPr lang="en-US" altLang="zh-CN"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患者的一线治疗</a:t>
            </a:r>
          </a:p>
        </p:txBody>
      </p:sp>
      <p:sp>
        <p:nvSpPr>
          <p:cNvPr id="14" name="文本框 13"/>
          <p:cNvSpPr txBox="1"/>
          <p:nvPr/>
        </p:nvSpPr>
        <p:spPr>
          <a:xfrm>
            <a:off x="878008" y="4600116"/>
            <a:ext cx="4576894" cy="1077218"/>
          </a:xfrm>
          <a:prstGeom prst="rect">
            <a:avLst/>
          </a:prstGeom>
          <a:noFill/>
          <a:ln>
            <a:solidFill>
              <a:schemeClr val="tx1"/>
            </a:solidFill>
          </a:ln>
        </p:spPr>
        <p:txBody>
          <a:bodyPr wrap="none" rtlCol="0">
            <a:spAutoFit/>
          </a:bodyPr>
          <a:lstStyle/>
          <a:p>
            <a:r>
              <a:rPr lang="zh-CN" altLang="en-US" sz="1600" b="1" dirty="0">
                <a:latin typeface="Arial" panose="020B0604020202020204" pitchFamily="34" charset="0"/>
                <a:ea typeface="微软雅黑" panose="020B0503020204020204" pitchFamily="34" charset="-122"/>
                <a:sym typeface="Arial" panose="020B0604020202020204" pitchFamily="34" charset="0"/>
              </a:rPr>
              <a:t>治疗推荐（</a:t>
            </a:r>
            <a:r>
              <a:rPr lang="en-US" altLang="zh-CN" sz="1600" b="1" dirty="0">
                <a:latin typeface="Arial" panose="020B0604020202020204" pitchFamily="34" charset="0"/>
                <a:ea typeface="微软雅黑" panose="020B0503020204020204" pitchFamily="34" charset="-122"/>
                <a:sym typeface="Arial" panose="020B0604020202020204" pitchFamily="34" charset="0"/>
              </a:rPr>
              <a:t>2022</a:t>
            </a:r>
            <a:r>
              <a:rPr lang="zh-CN" altLang="en-US" sz="1600" b="1" dirty="0">
                <a:latin typeface="Arial" panose="020B0604020202020204" pitchFamily="34" charset="0"/>
                <a:ea typeface="微软雅黑" panose="020B0503020204020204" pitchFamily="34" charset="-122"/>
                <a:sym typeface="Arial" panose="020B0604020202020204" pitchFamily="34" charset="0"/>
              </a:rPr>
              <a:t>年</a:t>
            </a:r>
            <a:r>
              <a:rPr lang="en-US" altLang="zh-CN" sz="1600" b="1" dirty="0">
                <a:latin typeface="Arial" panose="020B0604020202020204" pitchFamily="34" charset="0"/>
                <a:ea typeface="微软雅黑" panose="020B0503020204020204" pitchFamily="34" charset="-122"/>
                <a:sym typeface="Arial" panose="020B0604020202020204" pitchFamily="34" charset="0"/>
              </a:rPr>
              <a:t>V1</a:t>
            </a:r>
            <a:r>
              <a:rPr lang="zh-CN" altLang="en-US" sz="1600" b="1" dirty="0">
                <a:latin typeface="Arial" panose="020B0604020202020204" pitchFamily="34" charset="0"/>
                <a:ea typeface="微软雅黑" panose="020B0503020204020204" pitchFamily="34" charset="-122"/>
                <a:sym typeface="Arial" panose="020B0604020202020204" pitchFamily="34" charset="0"/>
              </a:rPr>
              <a:t>版）：</a:t>
            </a:r>
            <a:endParaRPr lang="en-US" altLang="zh-CN" sz="1600" b="1" dirty="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600" dirty="0">
                <a:latin typeface="Arial" panose="020B0604020202020204" pitchFamily="34" charset="0"/>
                <a:ea typeface="微软雅黑" panose="020B0503020204020204" pitchFamily="34" charset="-122"/>
                <a:sym typeface="Arial" panose="020B0604020202020204" pitchFamily="34" charset="0"/>
              </a:rPr>
              <a:t>优先推荐：阿来替尼、布加替尼、劳拉替尼；</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600" dirty="0">
                <a:latin typeface="Arial" panose="020B0604020202020204" pitchFamily="34" charset="0"/>
                <a:ea typeface="微软雅黑" panose="020B0503020204020204" pitchFamily="34" charset="-122"/>
                <a:sym typeface="Arial" panose="020B0604020202020204" pitchFamily="34" charset="0"/>
              </a:rPr>
              <a:t>其他推荐：塞瑞替尼；</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marL="285750" indent="-285750">
              <a:buFont typeface="Arial" panose="020B0604020202020204" pitchFamily="34" charset="0"/>
              <a:buChar char="•"/>
            </a:pPr>
            <a:r>
              <a:rPr lang="zh-CN" altLang="en-US" sz="1600" dirty="0">
                <a:latin typeface="Arial" panose="020B0604020202020204" pitchFamily="34" charset="0"/>
                <a:ea typeface="微软雅黑" panose="020B0503020204020204" pitchFamily="34" charset="-122"/>
                <a:sym typeface="Arial" panose="020B0604020202020204" pitchFamily="34" charset="0"/>
              </a:rPr>
              <a:t>仅特定情况使用：克唑替尼</a:t>
            </a:r>
          </a:p>
        </p:txBody>
      </p:sp>
    </p:spTree>
    <p:extLst>
      <p:ext uri="{BB962C8B-B14F-4D97-AF65-F5344CB8AC3E}">
        <p14:creationId xmlns:p14="http://schemas.microsoft.com/office/powerpoint/2010/main" val="49857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3">
            <a:extLst>
              <a:ext uri="{FF2B5EF4-FFF2-40B4-BE49-F238E27FC236}">
                <a16:creationId xmlns:a16="http://schemas.microsoft.com/office/drawing/2014/main" id="{B238CD64-CA96-4A59-B885-B10E0DDC9719}"/>
              </a:ext>
            </a:extLst>
          </p:cNvPr>
          <p:cNvGraphicFramePr>
            <a:graphicFrameLocks/>
          </p:cNvGraphicFramePr>
          <p:nvPr>
            <p:extLst>
              <p:ext uri="{D42A27DB-BD31-4B8C-83A1-F6EECF244321}">
                <p14:modId xmlns:p14="http://schemas.microsoft.com/office/powerpoint/2010/main" val="2030705968"/>
              </p:ext>
            </p:extLst>
          </p:nvPr>
        </p:nvGraphicFramePr>
        <p:xfrm>
          <a:off x="563088" y="1325775"/>
          <a:ext cx="11065823" cy="4125607"/>
        </p:xfrm>
        <a:graphic>
          <a:graphicData uri="http://schemas.openxmlformats.org/drawingml/2006/table">
            <a:tbl>
              <a:tblPr firstRow="1" bandRow="1">
                <a:tableStyleId>{69012ECD-51FC-41F1-AA8D-1B2483CD663E}</a:tableStyleId>
              </a:tblPr>
              <a:tblGrid>
                <a:gridCol w="717769">
                  <a:extLst>
                    <a:ext uri="{9D8B030D-6E8A-4147-A177-3AD203B41FA5}">
                      <a16:colId xmlns:a16="http://schemas.microsoft.com/office/drawing/2014/main" val="680661473"/>
                    </a:ext>
                  </a:extLst>
                </a:gridCol>
                <a:gridCol w="889774">
                  <a:extLst>
                    <a:ext uri="{9D8B030D-6E8A-4147-A177-3AD203B41FA5}">
                      <a16:colId xmlns:a16="http://schemas.microsoft.com/office/drawing/2014/main" val="1370850870"/>
                    </a:ext>
                  </a:extLst>
                </a:gridCol>
                <a:gridCol w="811644">
                  <a:extLst>
                    <a:ext uri="{9D8B030D-6E8A-4147-A177-3AD203B41FA5}">
                      <a16:colId xmlns:a16="http://schemas.microsoft.com/office/drawing/2014/main" val="1405008585"/>
                    </a:ext>
                  </a:extLst>
                </a:gridCol>
                <a:gridCol w="811644">
                  <a:extLst>
                    <a:ext uri="{9D8B030D-6E8A-4147-A177-3AD203B41FA5}">
                      <a16:colId xmlns:a16="http://schemas.microsoft.com/office/drawing/2014/main" val="1783361606"/>
                    </a:ext>
                  </a:extLst>
                </a:gridCol>
                <a:gridCol w="811644">
                  <a:extLst>
                    <a:ext uri="{9D8B030D-6E8A-4147-A177-3AD203B41FA5}">
                      <a16:colId xmlns:a16="http://schemas.microsoft.com/office/drawing/2014/main" val="1175854805"/>
                    </a:ext>
                  </a:extLst>
                </a:gridCol>
                <a:gridCol w="821739">
                  <a:extLst>
                    <a:ext uri="{9D8B030D-6E8A-4147-A177-3AD203B41FA5}">
                      <a16:colId xmlns:a16="http://schemas.microsoft.com/office/drawing/2014/main" val="927699431"/>
                    </a:ext>
                  </a:extLst>
                </a:gridCol>
                <a:gridCol w="855329">
                  <a:extLst>
                    <a:ext uri="{9D8B030D-6E8A-4147-A177-3AD203B41FA5}">
                      <a16:colId xmlns:a16="http://schemas.microsoft.com/office/drawing/2014/main" val="4094495899"/>
                    </a:ext>
                  </a:extLst>
                </a:gridCol>
                <a:gridCol w="806378">
                  <a:extLst>
                    <a:ext uri="{9D8B030D-6E8A-4147-A177-3AD203B41FA5}">
                      <a16:colId xmlns:a16="http://schemas.microsoft.com/office/drawing/2014/main" val="1784993433"/>
                    </a:ext>
                  </a:extLst>
                </a:gridCol>
                <a:gridCol w="806378">
                  <a:extLst>
                    <a:ext uri="{9D8B030D-6E8A-4147-A177-3AD203B41FA5}">
                      <a16:colId xmlns:a16="http://schemas.microsoft.com/office/drawing/2014/main" val="3629043908"/>
                    </a:ext>
                  </a:extLst>
                </a:gridCol>
                <a:gridCol w="806378">
                  <a:extLst>
                    <a:ext uri="{9D8B030D-6E8A-4147-A177-3AD203B41FA5}">
                      <a16:colId xmlns:a16="http://schemas.microsoft.com/office/drawing/2014/main" val="3512577800"/>
                    </a:ext>
                  </a:extLst>
                </a:gridCol>
                <a:gridCol w="724726">
                  <a:extLst>
                    <a:ext uri="{9D8B030D-6E8A-4147-A177-3AD203B41FA5}">
                      <a16:colId xmlns:a16="http://schemas.microsoft.com/office/drawing/2014/main" val="86038962"/>
                    </a:ext>
                  </a:extLst>
                </a:gridCol>
                <a:gridCol w="724726">
                  <a:extLst>
                    <a:ext uri="{9D8B030D-6E8A-4147-A177-3AD203B41FA5}">
                      <a16:colId xmlns:a16="http://schemas.microsoft.com/office/drawing/2014/main" val="1159915325"/>
                    </a:ext>
                  </a:extLst>
                </a:gridCol>
                <a:gridCol w="791885">
                  <a:extLst>
                    <a:ext uri="{9D8B030D-6E8A-4147-A177-3AD203B41FA5}">
                      <a16:colId xmlns:a16="http://schemas.microsoft.com/office/drawing/2014/main" val="2323103740"/>
                    </a:ext>
                  </a:extLst>
                </a:gridCol>
                <a:gridCol w="685809">
                  <a:extLst>
                    <a:ext uri="{9D8B030D-6E8A-4147-A177-3AD203B41FA5}">
                      <a16:colId xmlns:a16="http://schemas.microsoft.com/office/drawing/2014/main" val="3108111956"/>
                    </a:ext>
                  </a:extLst>
                </a:gridCol>
              </a:tblGrid>
              <a:tr h="429474">
                <a:tc gridSpan="2">
                  <a:txBody>
                    <a:bodyPr/>
                    <a:lstStyle>
                      <a:lvl1pPr marL="0" marR="0" indent="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9pPr>
                    </a:lstStyle>
                    <a:p>
                      <a:pPr algn="ctr"/>
                      <a:endParaRPr lang="en-GB" sz="1800" dirty="0">
                        <a:latin typeface="Arial" panose="020B0604020202020204" pitchFamily="34" charset="0"/>
                        <a:ea typeface="微软雅黑" panose="020B0503020204020204" pitchFamily="34" charset="-122"/>
                        <a:sym typeface="Arial" panose="020B0604020202020204" pitchFamily="34" charset="0"/>
                      </a:endParaRPr>
                    </a:p>
                  </a:txBody>
                  <a:tcPr anchor="ctr"/>
                </a:tc>
                <a:tc hMerge="1">
                  <a:txBody>
                    <a:bodyPr/>
                    <a:lstStyle/>
                    <a:p>
                      <a:endParaRPr lang="zh-CN" altLang="en-US"/>
                    </a:p>
                  </a:txBody>
                  <a:tcPr/>
                </a:tc>
                <a:tc gridSpan="2">
                  <a:txBody>
                    <a:bodyPr/>
                    <a:lstStyle/>
                    <a:p>
                      <a:pPr algn="ctr"/>
                      <a:r>
                        <a:rPr lang="zh-CN" altLang="en-US" sz="1800" kern="1200" dirty="0">
                          <a:latin typeface="Arial" panose="020B0604020202020204" pitchFamily="34" charset="0"/>
                          <a:ea typeface="微软雅黑" panose="020B0503020204020204" pitchFamily="34" charset="-122"/>
                          <a:sym typeface="Arial" panose="020B0604020202020204" pitchFamily="34" charset="0"/>
                        </a:rPr>
                        <a:t>克唑替尼</a:t>
                      </a:r>
                      <a:endParaRPr lang="en-GB" sz="1800" b="1" kern="1200" dirty="0">
                        <a:solidFill>
                          <a:schemeClr val="lt1"/>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pPr algn="ctr"/>
                      <a:endParaRPr lang="en-GB" sz="2400" b="1" kern="1200" dirty="0">
                        <a:solidFill>
                          <a:schemeClr val="lt1"/>
                        </a:solidFill>
                        <a:latin typeface="微软雅黑" panose="020B0503020204020204" pitchFamily="34" charset="-122"/>
                        <a:ea typeface="微软雅黑" panose="020B0503020204020204" pitchFamily="34" charset="-122"/>
                        <a:cs typeface="+mn-cs"/>
                      </a:endParaRPr>
                    </a:p>
                  </a:txBody>
                  <a:tcPr anchor="ctr">
                    <a:lnL>
                      <a:noFill/>
                    </a:lnL>
                    <a:lnR>
                      <a:noFill/>
                    </a:lnR>
                    <a:lnT w="12700" cmpd="sng">
                      <a:solidFill>
                        <a:srgbClr val="C0504D"/>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gridSpan="2">
                  <a:txBody>
                    <a:bodyPr/>
                    <a:lstStyle>
                      <a:lvl1pPr marL="0" marR="0" indent="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9pPr>
                    </a:lstStyle>
                    <a:p>
                      <a:pPr algn="ctr"/>
                      <a:r>
                        <a:rPr lang="zh-CN" altLang="en-US" sz="1800" kern="1200" dirty="0">
                          <a:latin typeface="Arial" panose="020B0604020202020204" pitchFamily="34" charset="0"/>
                          <a:ea typeface="微软雅黑" panose="020B0503020204020204" pitchFamily="34" charset="-122"/>
                          <a:sym typeface="Arial" panose="020B0604020202020204" pitchFamily="34" charset="0"/>
                        </a:rPr>
                        <a:t>塞瑞替尼</a:t>
                      </a:r>
                      <a:endParaRPr lang="en-GB" sz="1800" b="1" kern="1200" dirty="0">
                        <a:solidFill>
                          <a:schemeClr val="lt1"/>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endParaRPr lang="zh-CN" altLang="en-US"/>
                    </a:p>
                  </a:txBody>
                  <a:tcPr/>
                </a:tc>
                <a:tc gridSpan="2">
                  <a:txBody>
                    <a:bodyPr/>
                    <a:lstStyle>
                      <a:lvl1pPr marL="0" marR="0" indent="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1" i="0" u="none" strike="noStrike" cap="none" spc="0" baseline="0">
                          <a:ln>
                            <a:noFill/>
                          </a:ln>
                          <a:solidFill>
                            <a:schemeClr val="lt1"/>
                          </a:solidFill>
                          <a:uFillTx/>
                          <a:latin typeface="Imago"/>
                          <a:ea typeface="微软雅黑"/>
                          <a:sym typeface="Calibri"/>
                        </a:defRPr>
                      </a:lvl9pPr>
                    </a:lstStyle>
                    <a:p>
                      <a:pPr algn="ctr"/>
                      <a:r>
                        <a:rPr lang="zh-CN" altLang="en-US" sz="1800" kern="1200" dirty="0">
                          <a:latin typeface="Arial" panose="020B0604020202020204" pitchFamily="34" charset="0"/>
                          <a:ea typeface="微软雅黑" panose="020B0503020204020204" pitchFamily="34" charset="-122"/>
                          <a:sym typeface="Arial" panose="020B0604020202020204" pitchFamily="34" charset="0"/>
                        </a:rPr>
                        <a:t>阿来替尼</a:t>
                      </a:r>
                      <a:endParaRPr lang="en-GB" sz="1800" b="1" kern="1200" dirty="0">
                        <a:solidFill>
                          <a:schemeClr val="lt1"/>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endParaRPr lang="zh-CN" altLang="en-US"/>
                    </a:p>
                  </a:txBody>
                  <a:tcPr/>
                </a:tc>
                <a:tc gridSpan="2">
                  <a:txBody>
                    <a:bodyPr/>
                    <a:lstStyle/>
                    <a:p>
                      <a:pPr algn="ctr"/>
                      <a:r>
                        <a:rPr lang="zh-CN" altLang="en-US" sz="1800" kern="1200" dirty="0">
                          <a:latin typeface="Arial" panose="020B0604020202020204" pitchFamily="34" charset="0"/>
                          <a:ea typeface="微软雅黑" panose="020B0503020204020204" pitchFamily="34" charset="-122"/>
                          <a:sym typeface="Arial" panose="020B0604020202020204" pitchFamily="34" charset="0"/>
                        </a:rPr>
                        <a:t>恩沙替尼</a:t>
                      </a:r>
                      <a:endParaRPr lang="en-GB" sz="1800" b="1" kern="1200" dirty="0">
                        <a:solidFill>
                          <a:schemeClr val="lt1"/>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pPr algn="ctr"/>
                      <a:endParaRPr lang="en-GB" sz="2400" b="1" kern="1200" dirty="0">
                        <a:solidFill>
                          <a:schemeClr val="lt1"/>
                        </a:solidFill>
                        <a:latin typeface="微软雅黑" panose="020B0503020204020204" pitchFamily="34" charset="-122"/>
                        <a:ea typeface="微软雅黑" panose="020B0503020204020204" pitchFamily="34" charset="-122"/>
                        <a:cs typeface="+mn-cs"/>
                      </a:endParaRPr>
                    </a:p>
                  </a:txBody>
                  <a:tcPr anchor="ctr">
                    <a:lnL>
                      <a:noFill/>
                    </a:lnL>
                    <a:lnR>
                      <a:noFill/>
                    </a:lnR>
                    <a:lnT w="12700" cmpd="sng">
                      <a:solidFill>
                        <a:srgbClr val="C0504D"/>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gridSpan="2">
                  <a:txBody>
                    <a:bodyPr/>
                    <a:lstStyle/>
                    <a:p>
                      <a:pPr algn="ctr"/>
                      <a:r>
                        <a:rPr lang="zh-CN" altLang="en-US" sz="1800" kern="1200" dirty="0">
                          <a:latin typeface="Arial" panose="020B0604020202020204" pitchFamily="34" charset="0"/>
                          <a:ea typeface="微软雅黑" panose="020B0503020204020204" pitchFamily="34" charset="-122"/>
                          <a:sym typeface="Arial" panose="020B0604020202020204" pitchFamily="34" charset="0"/>
                        </a:rPr>
                        <a:t>布加替尼</a:t>
                      </a:r>
                      <a:endParaRPr lang="en-GB" sz="1800" b="1" kern="1200" dirty="0">
                        <a:solidFill>
                          <a:schemeClr val="lt1"/>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endParaRPr lang="zh-CN" altLang="en-US"/>
                    </a:p>
                  </a:txBody>
                  <a:tcPr/>
                </a:tc>
                <a:tc gridSpan="2">
                  <a:txBody>
                    <a:bodyPr/>
                    <a:lstStyle/>
                    <a:p>
                      <a:pPr algn="ctr"/>
                      <a:r>
                        <a:rPr lang="zh-CN" altLang="en-US" sz="1800" kern="1200" dirty="0">
                          <a:latin typeface="Arial" panose="020B0604020202020204" pitchFamily="34" charset="0"/>
                          <a:ea typeface="微软雅黑" panose="020B0503020204020204" pitchFamily="34" charset="-122"/>
                          <a:sym typeface="Arial" panose="020B0604020202020204" pitchFamily="34" charset="0"/>
                        </a:rPr>
                        <a:t>劳拉替尼</a:t>
                      </a:r>
                      <a:endParaRPr lang="en-GB" sz="1800" b="1" kern="1200" dirty="0">
                        <a:solidFill>
                          <a:schemeClr val="lt1"/>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endParaRPr lang="zh-CN" altLang="en-US"/>
                    </a:p>
                  </a:txBody>
                  <a:tcPr/>
                </a:tc>
                <a:extLst>
                  <a:ext uri="{0D108BD9-81ED-4DB2-BD59-A6C34878D82A}">
                    <a16:rowId xmlns:a16="http://schemas.microsoft.com/office/drawing/2014/main" val="1713503137"/>
                  </a:ext>
                </a:extLst>
              </a:tr>
              <a:tr h="530266">
                <a:tc gridSpan="2">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zh-CN" altLang="en-US" sz="1400" dirty="0">
                          <a:latin typeface="Arial" panose="020B0604020202020204" pitchFamily="34" charset="0"/>
                          <a:ea typeface="微软雅黑" panose="020B0503020204020204" pitchFamily="34" charset="-122"/>
                          <a:sym typeface="Arial" panose="020B0604020202020204" pitchFamily="34" charset="0"/>
                        </a:rPr>
                        <a:t>临床研究</a:t>
                      </a:r>
                      <a:endParaRPr lang="en-GB" altLang="zh-CN" sz="1400" b="1" dirty="0">
                        <a:latin typeface="Arial" panose="020B0604020202020204" pitchFamily="34" charset="0"/>
                        <a:ea typeface="微软雅黑" panose="020B0503020204020204" pitchFamily="34" charset="-122"/>
                        <a:sym typeface="Arial" panose="020B0604020202020204" pitchFamily="34" charset="0"/>
                      </a:endParaRPr>
                    </a:p>
                  </a:txBody>
                  <a:tcPr anchor="ctr"/>
                </a:tc>
                <a:tc hMerge="1">
                  <a:txBody>
                    <a:bodyPr/>
                    <a:lstStyle/>
                    <a:p>
                      <a:endParaRPr lang="zh-CN"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ea typeface="微软雅黑" panose="020B0503020204020204" pitchFamily="34" charset="-122"/>
                          <a:sym typeface="Arial" panose="020B0604020202020204" pitchFamily="34" charset="0"/>
                        </a:rPr>
                        <a:t>PROFILE 1014</a:t>
                      </a:r>
                      <a:endParaRPr lang="en-GB" sz="1400" b="1" dirty="0">
                        <a:latin typeface="Arial" panose="020B0604020202020204" pitchFamily="34" charset="0"/>
                        <a:ea typeface="微软雅黑" panose="020B0503020204020204" pitchFamily="34" charset="-122"/>
                        <a:sym typeface="Arial" panose="020B0604020202020204"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ea typeface="微软雅黑" panose="020B0503020204020204" pitchFamily="34" charset="-122"/>
                          <a:sym typeface="Arial" panose="020B0604020202020204" pitchFamily="34" charset="0"/>
                        </a:rPr>
                        <a:t>ASCEND-</a:t>
                      </a:r>
                      <a:r>
                        <a:rPr lang="en-US" altLang="zh-CN" sz="1400" dirty="0">
                          <a:latin typeface="Arial" panose="020B0604020202020204" pitchFamily="34" charset="0"/>
                          <a:ea typeface="微软雅黑" panose="020B0503020204020204" pitchFamily="34" charset="-122"/>
                          <a:sym typeface="Arial" panose="020B0604020202020204" pitchFamily="34" charset="0"/>
                        </a:rPr>
                        <a:t>4  II</a:t>
                      </a:r>
                      <a:r>
                        <a:rPr lang="en-US" altLang="zh-CN" sz="1400" baseline="0" dirty="0">
                          <a:latin typeface="Arial" panose="020B0604020202020204" pitchFamily="34" charset="0"/>
                          <a:ea typeface="微软雅黑" panose="020B0503020204020204" pitchFamily="34" charset="-122"/>
                          <a:sym typeface="Arial" panose="020B0604020202020204" pitchFamily="34" charset="0"/>
                        </a:rPr>
                        <a:t>I</a:t>
                      </a:r>
                      <a:r>
                        <a:rPr lang="zh-CN" altLang="en-US" sz="1400" baseline="0" dirty="0">
                          <a:latin typeface="Arial" panose="020B0604020202020204" pitchFamily="34" charset="0"/>
                          <a:ea typeface="微软雅黑" panose="020B0503020204020204" pitchFamily="34" charset="-122"/>
                          <a:sym typeface="Arial" panose="020B0604020202020204" pitchFamily="34" charset="0"/>
                        </a:rPr>
                        <a:t>期</a:t>
                      </a:r>
                      <a:endParaRPr lang="en-GB" sz="1400" b="1" dirty="0">
                        <a:latin typeface="Arial" panose="020B0604020202020204" pitchFamily="34" charset="0"/>
                        <a:ea typeface="微软雅黑" panose="020B0503020204020204" pitchFamily="34" charset="-122"/>
                        <a:sym typeface="Arial" panose="020B0604020202020204" pitchFamily="34" charset="0"/>
                      </a:endParaRPr>
                    </a:p>
                  </a:txBody>
                  <a:tcPr anchor="ctr"/>
                </a:tc>
                <a:tc hMerge="1">
                  <a:txBody>
                    <a:bodyPr/>
                    <a:lstStyle/>
                    <a:p>
                      <a:endParaRPr lang="zh-CN" altLang="en-US"/>
                    </a:p>
                  </a:txBody>
                  <a:tcPr/>
                </a:tc>
                <a:tc gridSpan="2">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ea typeface="微软雅黑" panose="020B0503020204020204" pitchFamily="34" charset="-122"/>
                          <a:sym typeface="Arial" panose="020B0604020202020204" pitchFamily="34" charset="0"/>
                        </a:rPr>
                        <a:t>ALEX</a:t>
                      </a:r>
                      <a:r>
                        <a:rPr lang="en-US" altLang="zh-CN" sz="1400" baseline="0" dirty="0">
                          <a:latin typeface="Arial" panose="020B0604020202020204" pitchFamily="34" charset="0"/>
                          <a:ea typeface="微软雅黑" panose="020B0503020204020204" pitchFamily="34" charset="-122"/>
                          <a:sym typeface="Arial" panose="020B0604020202020204" pitchFamily="34" charset="0"/>
                        </a:rPr>
                        <a:t>  </a:t>
                      </a:r>
                      <a:r>
                        <a:rPr lang="en-US" altLang="zh-CN" sz="1400" dirty="0">
                          <a:latin typeface="Arial" panose="020B0604020202020204" pitchFamily="34" charset="0"/>
                          <a:ea typeface="微软雅黑" panose="020B0503020204020204" pitchFamily="34" charset="-122"/>
                          <a:sym typeface="Arial" panose="020B0604020202020204" pitchFamily="34" charset="0"/>
                        </a:rPr>
                        <a:t>III</a:t>
                      </a:r>
                      <a:r>
                        <a:rPr lang="zh-CN" altLang="en-US" sz="1400" dirty="0">
                          <a:latin typeface="Arial" panose="020B0604020202020204" pitchFamily="34" charset="0"/>
                          <a:ea typeface="微软雅黑" panose="020B0503020204020204" pitchFamily="34" charset="-122"/>
                          <a:sym typeface="Arial" panose="020B0604020202020204" pitchFamily="34" charset="0"/>
                        </a:rPr>
                        <a:t>期</a:t>
                      </a:r>
                      <a:endParaRPr lang="en-US" altLang="zh-CN" sz="1400" b="1" dirty="0">
                        <a:latin typeface="Arial" panose="020B0604020202020204" pitchFamily="34" charset="0"/>
                        <a:ea typeface="微软雅黑" panose="020B0503020204020204" pitchFamily="34" charset="-122"/>
                        <a:sym typeface="Arial" panose="020B0604020202020204" pitchFamily="34" charset="0"/>
                      </a:endParaRPr>
                    </a:p>
                  </a:txBody>
                  <a:tcPr anchor="ctr"/>
                </a:tc>
                <a:tc hMerge="1">
                  <a:txBody>
                    <a:bodyPr/>
                    <a:lstStyle/>
                    <a:p>
                      <a:endParaRPr lang="zh-CN"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u="none" strike="noStrike" kern="1200"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eXalt3 III</a:t>
                      </a:r>
                      <a:r>
                        <a:rPr lang="zh-CN" altLang="en-US" sz="1400" u="none" strike="noStrike" kern="1200"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期</a:t>
                      </a:r>
                      <a:endParaRPr lang="en-US" altLang="zh-CN" sz="1400" b="1" i="0" u="none" strike="noStrike" kern="1200"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6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ea typeface="微软雅黑" panose="020B0503020204020204" pitchFamily="34" charset="-122"/>
                          <a:sym typeface="Arial" panose="020B0604020202020204" pitchFamily="34" charset="0"/>
                        </a:rPr>
                        <a:t>ALTA-1L  III</a:t>
                      </a:r>
                      <a:r>
                        <a:rPr lang="zh-CN" altLang="en-US" sz="1400" dirty="0">
                          <a:latin typeface="Arial" panose="020B0604020202020204" pitchFamily="34" charset="0"/>
                          <a:ea typeface="微软雅黑" panose="020B0503020204020204" pitchFamily="34" charset="-122"/>
                          <a:sym typeface="Arial" panose="020B0604020202020204" pitchFamily="34" charset="0"/>
                        </a:rPr>
                        <a:t>期</a:t>
                      </a:r>
                      <a:endParaRPr lang="en-GB"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nchor="ctr"/>
                </a:tc>
                <a:tc hMerge="1">
                  <a:txBody>
                    <a:bodyPr/>
                    <a:lstStyle/>
                    <a:p>
                      <a:endParaRPr lang="zh-CN" alt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ea typeface="微软雅黑" panose="020B0503020204020204" pitchFamily="34" charset="-122"/>
                          <a:sym typeface="Arial" panose="020B0604020202020204" pitchFamily="34" charset="0"/>
                        </a:rPr>
                        <a:t>CROWN III</a:t>
                      </a:r>
                      <a:r>
                        <a:rPr lang="zh-CN" altLang="en-US" sz="1400" dirty="0">
                          <a:latin typeface="Arial" panose="020B0604020202020204" pitchFamily="34" charset="0"/>
                          <a:ea typeface="微软雅黑" panose="020B0503020204020204" pitchFamily="34" charset="-122"/>
                          <a:sym typeface="Arial" panose="020B0604020202020204" pitchFamily="34" charset="0"/>
                        </a:rPr>
                        <a:t>期</a:t>
                      </a:r>
                      <a:endParaRPr lang="en-GB"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nchor="ctr"/>
                </a:tc>
                <a:tc hMerge="1">
                  <a:txBody>
                    <a:bodyPr/>
                    <a:lstStyle/>
                    <a:p>
                      <a:endParaRPr lang="zh-CN" altLang="en-US"/>
                    </a:p>
                  </a:txBody>
                  <a:tcPr/>
                </a:tc>
                <a:extLst>
                  <a:ext uri="{0D108BD9-81ED-4DB2-BD59-A6C34878D82A}">
                    <a16:rowId xmlns:a16="http://schemas.microsoft.com/office/drawing/2014/main" val="4192720328"/>
                  </a:ext>
                </a:extLst>
              </a:tr>
              <a:tr h="495547">
                <a:tc gridSpan="2">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实验与对照</a:t>
                      </a:r>
                      <a:endParaRPr lang="zh-CN" altLang="en-US" sz="1200" b="1" dirty="0">
                        <a:latin typeface="Arial" panose="020B0604020202020204" pitchFamily="34" charset="0"/>
                        <a:ea typeface="微软雅黑" panose="020B0503020204020204" pitchFamily="34" charset="-122"/>
                        <a:sym typeface="Arial" panose="020B0604020202020204" pitchFamily="34" charset="0"/>
                      </a:endParaRPr>
                    </a:p>
                  </a:txBody>
                  <a:tcPr anchor="ctr"/>
                </a:tc>
                <a:tc hMerge="1">
                  <a:txBody>
                    <a:bodyPr/>
                    <a:lstStyle/>
                    <a:p>
                      <a:endParaRPr lang="zh-CN" altLang="en-US"/>
                    </a:p>
                  </a:txBody>
                  <a:tcPr/>
                </a:tc>
                <a:tc>
                  <a:txBody>
                    <a:bodyPr/>
                    <a:lstStyle/>
                    <a:p>
                      <a:pPr algn="ct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克唑替尼</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化疗</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塞瑞替尼</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化疗</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阿来替尼</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克唑替尼</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恩沙替尼</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克唑替尼</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布加替尼</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克唑替尼</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zh-CN" altLang="en-US"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劳拉替尼</a:t>
                      </a:r>
                      <a:endParaRPr lang="zh-CN" altLang="en-US" sz="11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zh-CN" altLang="en-US"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克唑替尼</a:t>
                      </a:r>
                      <a:endParaRPr lang="zh-CN" altLang="en-US" sz="11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extLst>
                  <a:ext uri="{0D108BD9-81ED-4DB2-BD59-A6C34878D82A}">
                    <a16:rowId xmlns:a16="http://schemas.microsoft.com/office/drawing/2014/main" val="805734988"/>
                  </a:ext>
                </a:extLst>
              </a:tr>
              <a:tr h="297328">
                <a:tc rowSpan="4">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整体疗效</a:t>
                      </a:r>
                      <a:endParaRPr lang="zh-CN" altLang="en-US" sz="1200" b="1" dirty="0">
                        <a:latin typeface="Arial" panose="020B0604020202020204" pitchFamily="34" charset="0"/>
                        <a:ea typeface="微软雅黑" panose="020B0503020204020204" pitchFamily="34" charset="-122"/>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PFS m</a:t>
                      </a:r>
                      <a:endParaRPr lang="zh-CN" altLang="en-US" sz="1200" b="1" dirty="0">
                        <a:latin typeface="Arial" panose="020B0604020202020204" pitchFamily="34" charset="0"/>
                        <a:ea typeface="微软雅黑" panose="020B0503020204020204" pitchFamily="34" charset="-122"/>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10.9</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7.0</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16.6</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8.1</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34.8</a:t>
                      </a:r>
                      <a:endParaRPr lang="zh-CN" altLang="en-US" sz="1200" b="1" i="0" u="none" strike="noStrike" cap="none" spc="0" baseline="0" dirty="0">
                        <a:ln>
                          <a:noFill/>
                        </a:ln>
                        <a:solidFill>
                          <a:srgbClr val="FF0000"/>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10.9</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31.3</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12.7</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24</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11</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NR</a:t>
                      </a:r>
                      <a:endParaRPr lang="zh-CN" altLang="en-US" sz="11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9.8</a:t>
                      </a:r>
                      <a:endParaRPr lang="zh-CN" altLang="en-US" sz="11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extLst>
                  <a:ext uri="{0D108BD9-81ED-4DB2-BD59-A6C34878D82A}">
                    <a16:rowId xmlns:a16="http://schemas.microsoft.com/office/drawing/2014/main" val="1790076459"/>
                  </a:ext>
                </a:extLst>
              </a:tr>
              <a:tr h="495547">
                <a:tc vMerge="1">
                  <a:txBody>
                    <a:bodyPr/>
                    <a:lstStyle/>
                    <a:p>
                      <a:pPr algn="ctr"/>
                      <a:endParaRPr lang="zh-CN" alt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整体 </a:t>
                      </a:r>
                      <a:r>
                        <a:rPr lang="en-US" altLang="zh-CN" sz="1200" dirty="0">
                          <a:latin typeface="Arial" panose="020B0604020202020204" pitchFamily="34" charset="0"/>
                          <a:ea typeface="微软雅黑" panose="020B0503020204020204" pitchFamily="34" charset="-122"/>
                          <a:sym typeface="Arial" panose="020B0604020202020204" pitchFamily="34" charset="0"/>
                        </a:rPr>
                        <a:t>ORR%</a:t>
                      </a:r>
                      <a:endParaRPr lang="zh-CN" altLang="en-US" sz="1200" b="1" dirty="0">
                        <a:latin typeface="Arial" panose="020B0604020202020204" pitchFamily="34" charset="0"/>
                        <a:ea typeface="微软雅黑" panose="020B0503020204020204" pitchFamily="34" charset="-122"/>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74%</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45%</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72.5%</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26.7%</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82.9%</a:t>
                      </a:r>
                      <a:endParaRPr lang="zh-CN" altLang="en-US" sz="1200" b="1" i="0" u="none" strike="noStrike" cap="none" spc="0" baseline="0" dirty="0">
                        <a:ln>
                          <a:noFill/>
                        </a:ln>
                        <a:solidFill>
                          <a:srgbClr val="FF0000"/>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75.5%</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75%</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67%</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74%</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62%</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76%</a:t>
                      </a:r>
                      <a:endParaRPr lang="zh-CN" altLang="en-US" sz="11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58%</a:t>
                      </a:r>
                      <a:endParaRPr lang="zh-CN" altLang="en-US" sz="11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extLst>
                  <a:ext uri="{0D108BD9-81ED-4DB2-BD59-A6C34878D82A}">
                    <a16:rowId xmlns:a16="http://schemas.microsoft.com/office/drawing/2014/main" val="4254537070"/>
                  </a:ext>
                </a:extLst>
              </a:tr>
              <a:tr h="297328">
                <a:tc vMerge="1">
                  <a:txBody>
                    <a:bodyPr/>
                    <a:lstStyle/>
                    <a:p>
                      <a:pPr algn="ctr"/>
                      <a:endParaRPr lang="zh-CN" alt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HR</a:t>
                      </a:r>
                      <a:endParaRPr lang="zh-CN" altLang="en-US" sz="1200" b="1" dirty="0">
                        <a:latin typeface="Arial" panose="020B0604020202020204" pitchFamily="34" charset="0"/>
                        <a:ea typeface="微软雅黑" panose="020B0503020204020204" pitchFamily="34" charset="-122"/>
                        <a:sym typeface="Arial" panose="020B0604020202020204" pitchFamily="34" charset="0"/>
                      </a:endParaRPr>
                    </a:p>
                  </a:txBody>
                  <a:tcPr anchor="ctr"/>
                </a:tc>
                <a:tc gridSpan="2">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0.45</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pPr algn="ctr"/>
                      <a:endParaRPr lang="zh-CN" altLang="en-US" sz="1400" b="1" i="0" u="none" strike="noStrike" cap="none" spc="0" baseline="0" dirty="0">
                        <a:ln>
                          <a:noFill/>
                        </a:ln>
                        <a:solidFill>
                          <a:schemeClr val="dk1"/>
                        </a:solidFill>
                        <a:uFillTx/>
                        <a:latin typeface="Imago"/>
                        <a:ea typeface="微软雅黑"/>
                        <a:cs typeface="+mn-cs"/>
                        <a:sym typeface="Calibri"/>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0.55</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endParaRPr lang="zh-CN" altLang="en-US"/>
                    </a:p>
                  </a:txBody>
                  <a:tcPr/>
                </a:tc>
                <a:tc gridSpan="2">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0.43</a:t>
                      </a:r>
                      <a:endParaRPr lang="zh-CN" altLang="en-US" sz="1200" b="1" i="0" u="none" strike="noStrike" cap="none" spc="0" baseline="0" dirty="0">
                        <a:ln>
                          <a:noFill/>
                        </a:ln>
                        <a:solidFill>
                          <a:srgbClr val="FF0000"/>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endParaRPr lang="zh-CN" altLang="en-US"/>
                    </a:p>
                  </a:txBody>
                  <a:tcPr/>
                </a:tc>
                <a:tc gridSpan="2">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0.50</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pPr algn="ctr"/>
                      <a:endParaRPr lang="zh-CN" altLang="en-US" sz="1400" b="1" i="0" u="none" strike="noStrike" cap="none" spc="0" baseline="0" dirty="0">
                        <a:ln>
                          <a:noFill/>
                        </a:ln>
                        <a:solidFill>
                          <a:schemeClr val="dk1"/>
                        </a:solidFill>
                        <a:uFillTx/>
                        <a:latin typeface="Imago"/>
                        <a:ea typeface="微软雅黑"/>
                        <a:cs typeface="+mn-cs"/>
                        <a:sym typeface="Calibri"/>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gridSpan="2">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0.49</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endParaRPr lang="zh-CN" altLang="en-US"/>
                    </a:p>
                  </a:txBody>
                  <a:tcPr/>
                </a:tc>
                <a:tc gridSpan="2">
                  <a:txBody>
                    <a:bodyPr/>
                    <a:lstStyle/>
                    <a:p>
                      <a:pPr algn="ctr"/>
                      <a:r>
                        <a:rPr lang="en-US" altLang="zh-CN"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0.28</a:t>
                      </a:r>
                      <a:endParaRPr lang="zh-CN" altLang="en-US" sz="11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endParaRPr lang="zh-CN" altLang="en-US"/>
                    </a:p>
                  </a:txBody>
                  <a:tcPr/>
                </a:tc>
                <a:extLst>
                  <a:ext uri="{0D108BD9-81ED-4DB2-BD59-A6C34878D82A}">
                    <a16:rowId xmlns:a16="http://schemas.microsoft.com/office/drawing/2014/main" val="1702010665"/>
                  </a:ext>
                </a:extLst>
              </a:tr>
              <a:tr h="655035">
                <a:tc vMerge="1">
                  <a:txBody>
                    <a:bodyPr/>
                    <a:lstStyle/>
                    <a:p>
                      <a:pPr algn="ctr"/>
                      <a:endParaRPr lang="zh-CN" alt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中位</a:t>
                      </a:r>
                      <a:r>
                        <a:rPr lang="en-US" altLang="zh-CN" sz="1200" dirty="0" err="1">
                          <a:latin typeface="Arial" panose="020B0604020202020204" pitchFamily="34" charset="0"/>
                          <a:ea typeface="微软雅黑" panose="020B0503020204020204" pitchFamily="34" charset="-122"/>
                          <a:sym typeface="Arial" panose="020B0604020202020204" pitchFamily="34" charset="0"/>
                        </a:rPr>
                        <a:t>OSm</a:t>
                      </a:r>
                      <a:endParaRPr lang="zh-CN" altLang="en-US" sz="1200" b="1" dirty="0">
                        <a:latin typeface="Arial" panose="020B0604020202020204" pitchFamily="34" charset="0"/>
                        <a:ea typeface="微软雅黑" panose="020B0503020204020204" pitchFamily="34" charset="-122"/>
                        <a:sym typeface="Arial" panose="020B0604020202020204" pitchFamily="34" charset="0"/>
                      </a:endParaRPr>
                    </a:p>
                  </a:txBody>
                  <a:tcPr anchor="ctr"/>
                </a:tc>
                <a:tc gridSpan="2">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NR vs 47.5</a:t>
                      </a:r>
                    </a:p>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HR=0.76</a:t>
                      </a: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a:t>
                      </a: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P=0.978</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pPr algn="ctr"/>
                      <a:endParaRPr lang="zh-CN" altLang="en-US" sz="1400" b="1" i="0" u="none" strike="noStrike" cap="none" spc="0" baseline="0" dirty="0">
                        <a:ln>
                          <a:noFill/>
                        </a:ln>
                        <a:solidFill>
                          <a:schemeClr val="dk1"/>
                        </a:solidFill>
                        <a:uFillTx/>
                        <a:latin typeface="Imago"/>
                        <a:ea typeface="微软雅黑"/>
                        <a:cs typeface="+mn-cs"/>
                        <a:sym typeface="Calibri"/>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gridSpan="2">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NR vs 26.2</a:t>
                      </a:r>
                    </a:p>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HR=0.73</a:t>
                      </a: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a:t>
                      </a: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P=0.056</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endParaRPr lang="zh-CN" altLang="en-US" sz="1400" b="1" i="0" u="none" strike="noStrike" cap="none" spc="0" baseline="0" dirty="0">
                        <a:ln>
                          <a:noFill/>
                        </a:ln>
                        <a:solidFill>
                          <a:schemeClr val="dk1"/>
                        </a:solidFill>
                        <a:uFillTx/>
                        <a:latin typeface="Imago"/>
                        <a:ea typeface="微软雅黑"/>
                        <a:cs typeface="+mn-cs"/>
                        <a:sym typeface="Calibri"/>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NR vs 57.4</a:t>
                      </a:r>
                    </a:p>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HR=0.67</a:t>
                      </a: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a:t>
                      </a: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P=0.0376</a:t>
                      </a:r>
                      <a:endParaRPr lang="zh-CN" altLang="en-US" sz="1200" b="1" i="0" u="none" strike="noStrike" cap="none" spc="0" baseline="0" dirty="0">
                        <a:ln>
                          <a:noFill/>
                        </a:ln>
                        <a:solidFill>
                          <a:srgbClr val="FF0000"/>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endParaRPr lang="zh-CN" altLang="en-US" sz="1400" b="1" i="0" u="none" strike="noStrike" cap="none" spc="0" baseline="0" dirty="0">
                        <a:ln>
                          <a:noFill/>
                        </a:ln>
                        <a:solidFill>
                          <a:schemeClr val="dk1"/>
                        </a:solidFill>
                        <a:uFillTx/>
                        <a:latin typeface="Imago"/>
                        <a:ea typeface="微软雅黑"/>
                        <a:cs typeface="+mn-cs"/>
                        <a:sym typeface="Calibri"/>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gridSpan="2">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NR vs NR</a:t>
                      </a:r>
                    </a:p>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HR=0.9</a:t>
                      </a: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a:t>
                      </a: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P=0.647</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pPr algn="ctr"/>
                      <a:endParaRPr lang="zh-CN" altLang="en-US" sz="1400" b="1" i="0" u="none" strike="noStrike" cap="none" spc="0" baseline="0" dirty="0">
                        <a:ln>
                          <a:noFill/>
                        </a:ln>
                        <a:solidFill>
                          <a:schemeClr val="dk1"/>
                        </a:solidFill>
                        <a:uFillTx/>
                        <a:latin typeface="Imago"/>
                        <a:ea typeface="微软雅黑"/>
                        <a:cs typeface="+mn-cs"/>
                        <a:sym typeface="Calibri"/>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gridSpan="2">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NR vs NR</a:t>
                      </a:r>
                    </a:p>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HR=0.92</a:t>
                      </a:r>
                      <a:r>
                        <a:rPr lang="zh-CN" altLang="en-US"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a:t>
                      </a: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P=0.77</a:t>
                      </a:r>
                      <a:endParaRPr lang="en-US" altLang="zh-CN"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endParaRPr lang="zh-CN" altLang="en-US"/>
                    </a:p>
                  </a:txBody>
                  <a:tcPr/>
                </a:tc>
                <a:tc gridSpan="2">
                  <a:txBody>
                    <a:bodyPr/>
                    <a:lstStyle/>
                    <a:p>
                      <a:pPr algn="ctr"/>
                      <a:r>
                        <a:rPr lang="en-US" altLang="zh-CN"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NR vs NR</a:t>
                      </a:r>
                    </a:p>
                    <a:p>
                      <a:pPr algn="ctr"/>
                      <a:r>
                        <a:rPr lang="en-US" altLang="zh-CN"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HR=0.72</a:t>
                      </a:r>
                      <a:endParaRPr lang="en-US" altLang="zh-CN" sz="11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hMerge="1">
                  <a:txBody>
                    <a:bodyPr/>
                    <a:lstStyle/>
                    <a:p>
                      <a:endParaRPr lang="zh-CN" altLang="en-US"/>
                    </a:p>
                  </a:txBody>
                  <a:tcPr/>
                </a:tc>
                <a:extLst>
                  <a:ext uri="{0D108BD9-81ED-4DB2-BD59-A6C34878D82A}">
                    <a16:rowId xmlns:a16="http://schemas.microsoft.com/office/drawing/2014/main" val="2396630612"/>
                  </a:ext>
                </a:extLst>
              </a:tr>
              <a:tr h="467882">
                <a:tc rowSpan="2">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脑部疗效</a:t>
                      </a:r>
                      <a:endParaRPr lang="zh-CN" altLang="en-US" sz="1200" b="1" dirty="0">
                        <a:latin typeface="Arial" panose="020B0604020202020204" pitchFamily="34" charset="0"/>
                        <a:ea typeface="微软雅黑" panose="020B0503020204020204" pitchFamily="34" charset="-122"/>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dirty="0">
                          <a:latin typeface="Arial" panose="020B0604020202020204" pitchFamily="34" charset="0"/>
                          <a:ea typeface="微软雅黑" panose="020B0503020204020204" pitchFamily="34" charset="-122"/>
                          <a:sym typeface="Arial" panose="020B0604020202020204" pitchFamily="34" charset="0"/>
                        </a:rPr>
                        <a:t>CNS-PFS</a:t>
                      </a:r>
                      <a:endParaRPr lang="zh-CN" altLang="en-US" sz="1200" b="1" dirty="0">
                        <a:latin typeface="Arial" panose="020B0604020202020204" pitchFamily="34" charset="0"/>
                        <a:ea typeface="微软雅黑" panose="020B0503020204020204" pitchFamily="34" charset="-122"/>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10.7</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6.7</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25.4</a:t>
                      </a:r>
                      <a:endParaRPr lang="zh-CN" altLang="en-US" sz="1200" b="1" i="0" u="none" strike="noStrike" cap="none" spc="0" baseline="0" dirty="0">
                        <a:ln>
                          <a:noFill/>
                        </a:ln>
                        <a:solidFill>
                          <a:srgbClr val="FF0000"/>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lvl1pPr marL="0" marR="0" indent="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1pPr>
                      <a:lvl2pPr marL="0" marR="0" indent="609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2pPr>
                      <a:lvl3pPr marL="0" marR="0" indent="1219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3pPr>
                      <a:lvl4pPr marL="0" marR="0" indent="1828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4pPr>
                      <a:lvl5pPr marL="0" marR="0" indent="24384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5pPr>
                      <a:lvl6pPr marL="0" marR="0" indent="30480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6pPr>
                      <a:lvl7pPr marL="0" marR="0" indent="36576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7pPr>
                      <a:lvl8pPr marL="0" marR="0" indent="42672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8pPr>
                      <a:lvl9pPr marL="0" marR="0" indent="4876800" algn="r" defTabSz="608965" rtl="0" latinLnBrk="0">
                        <a:lnSpc>
                          <a:spcPct val="100000"/>
                        </a:lnSpc>
                        <a:spcBef>
                          <a:spcPts val="0"/>
                        </a:spcBef>
                        <a:spcAft>
                          <a:spcPts val="0"/>
                        </a:spcAft>
                        <a:buClrTx/>
                        <a:buSzTx/>
                        <a:buFontTx/>
                        <a:buNone/>
                        <a:defRPr sz="800" b="0" i="0" u="none" strike="noStrike" cap="none" spc="0" baseline="0">
                          <a:ln>
                            <a:noFill/>
                          </a:ln>
                          <a:solidFill>
                            <a:schemeClr val="dk1"/>
                          </a:solidFill>
                          <a:uFillTx/>
                          <a:latin typeface="Imago"/>
                          <a:ea typeface="微软雅黑"/>
                          <a:sym typeface="Calibri"/>
                        </a:defRPr>
                      </a:lvl9p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7.4</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24</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5.6</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a:t>
                      </a:r>
                      <a:endParaRPr lang="zh-CN" altLang="en-US" sz="11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16.6</a:t>
                      </a:r>
                      <a:endParaRPr lang="zh-CN" altLang="en-US" sz="11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extLst>
                  <a:ext uri="{0D108BD9-81ED-4DB2-BD59-A6C34878D82A}">
                    <a16:rowId xmlns:a16="http://schemas.microsoft.com/office/drawing/2014/main" val="1164057683"/>
                  </a:ext>
                </a:extLst>
              </a:tr>
              <a:tr h="414978">
                <a:tc vMerge="1">
                  <a:txBody>
                    <a:bodyPr/>
                    <a:lstStyle/>
                    <a:p>
                      <a:pPr algn="ctr"/>
                      <a:endParaRPr lang="zh-CN" altLang="en-US" sz="1400" b="1" dirty="0"/>
                    </a:p>
                  </a:txBody>
                  <a:tcPr anchor="ctr">
                    <a:lnL w="12700" cmpd="sng">
                      <a:solidFill>
                        <a:srgbClr val="C0504D"/>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u="none" strike="noStrike" kern="1200"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CNS-ORR</a:t>
                      </a:r>
                      <a:endParaRPr lang="zh-CN" altLang="en-US" sz="1200" b="1" i="0" u="none" strike="noStrike" kern="1200"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46.3%</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21.1%</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81%</a:t>
                      </a:r>
                      <a:endParaRPr lang="zh-CN" altLang="en-US" sz="1200" b="1" i="0" u="none" strike="noStrike" cap="none" spc="0" baseline="0" dirty="0">
                        <a:ln>
                          <a:noFill/>
                        </a:ln>
                        <a:solidFill>
                          <a:srgbClr val="FF0000"/>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50%</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64%</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21%</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78%</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2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26%</a:t>
                      </a:r>
                      <a:endParaRPr lang="zh-CN" altLang="en-US" sz="12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66%</a:t>
                      </a:r>
                      <a:endParaRPr lang="zh-CN" altLang="en-US" sz="11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algn="ctr"/>
                      <a:r>
                        <a:rPr lang="en-US" altLang="zh-CN" sz="1100" u="none" strike="noStrike" cap="none" spc="0" baseline="0" dirty="0">
                          <a:ln>
                            <a:noFill/>
                          </a:ln>
                          <a:uFillTx/>
                          <a:latin typeface="Arial" panose="020B0604020202020204" pitchFamily="34" charset="0"/>
                          <a:ea typeface="微软雅黑" panose="020B0503020204020204" pitchFamily="34" charset="-122"/>
                          <a:sym typeface="Arial" panose="020B0604020202020204" pitchFamily="34" charset="0"/>
                        </a:rPr>
                        <a:t>20%</a:t>
                      </a:r>
                      <a:endParaRPr lang="zh-CN" altLang="en-US" sz="1100" b="1" i="0" u="none" strike="noStrike" cap="none" spc="0" baseline="0" dirty="0">
                        <a:ln>
                          <a:noFill/>
                        </a:ln>
                        <a:solidFill>
                          <a:schemeClr val="dk1"/>
                        </a:solidFill>
                        <a:uFillTx/>
                        <a:latin typeface="Arial" panose="020B0604020202020204" pitchFamily="34" charset="0"/>
                        <a:ea typeface="微软雅黑" panose="020B0503020204020204" pitchFamily="34" charset="-122"/>
                        <a:cs typeface="+mn-cs"/>
                        <a:sym typeface="Arial" panose="020B0604020202020204" pitchFamily="34" charset="0"/>
                      </a:endParaRPr>
                    </a:p>
                  </a:txBody>
                  <a:tcPr anchor="ctr"/>
                </a:tc>
                <a:extLst>
                  <a:ext uri="{0D108BD9-81ED-4DB2-BD59-A6C34878D82A}">
                    <a16:rowId xmlns:a16="http://schemas.microsoft.com/office/drawing/2014/main" val="4201524307"/>
                  </a:ext>
                </a:extLst>
              </a:tr>
            </a:tbl>
          </a:graphicData>
        </a:graphic>
      </p:graphicFrame>
      <p:sp>
        <p:nvSpPr>
          <p:cNvPr id="8" name="矩形 7">
            <a:extLst>
              <a:ext uri="{FF2B5EF4-FFF2-40B4-BE49-F238E27FC236}">
                <a16:creationId xmlns:a16="http://schemas.microsoft.com/office/drawing/2014/main" id="{A6F2260B-85AC-4513-8450-3A2130FFAA6F}"/>
              </a:ext>
            </a:extLst>
          </p:cNvPr>
          <p:cNvSpPr/>
          <p:nvPr/>
        </p:nvSpPr>
        <p:spPr>
          <a:xfrm>
            <a:off x="475405" y="5773823"/>
            <a:ext cx="10664687"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Engl</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J Med 2014;371:2167-77.</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it-IT"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Solomon BJ, et al. J Clin Oncol. 2018 Aug 1;36(22):2251-2258</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fr-FR"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Soria JC, et al. </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Lancet 2017; 389: 917–29</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Annals of Oncology</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2020</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Engl</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J Med 2017;377:829-38</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ALTA-1L 2019 ESMO ASIA</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Engl</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J Med 2018;379:2027-39. </a:t>
            </a:r>
          </a:p>
        </p:txBody>
      </p:sp>
      <p:sp>
        <p:nvSpPr>
          <p:cNvPr id="9" name="文本框 8">
            <a:extLst>
              <a:ext uri="{FF2B5EF4-FFF2-40B4-BE49-F238E27FC236}">
                <a16:creationId xmlns:a16="http://schemas.microsoft.com/office/drawing/2014/main" id="{D8233FDB-678C-4D10-83DD-D8E1E76361EA}"/>
              </a:ext>
            </a:extLst>
          </p:cNvPr>
          <p:cNvSpPr txBox="1"/>
          <p:nvPr/>
        </p:nvSpPr>
        <p:spPr>
          <a:xfrm>
            <a:off x="475405" y="5553538"/>
            <a:ext cx="4160113" cy="246221"/>
          </a:xfrm>
          <a:prstGeom prst="rect">
            <a:avLst/>
          </a:prstGeom>
          <a:noFill/>
        </p:spPr>
        <p:txBody>
          <a:bodyPr wrap="none" rtlCol="0">
            <a:spAutoFit/>
          </a:bodyPr>
          <a:lstStyle/>
          <a:p>
            <a:pPr lvl="0" eaLnBrk="1" fontAlgn="auto" hangingPunct="1">
              <a:spcBef>
                <a:spcPts val="0"/>
              </a:spcBef>
              <a:spcAft>
                <a:spcPts val="0"/>
              </a:spcAft>
              <a:defRPr/>
            </a:pPr>
            <a:r>
              <a:rPr kumimoji="0" lang="zh-CN" altLang="en-US" sz="10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注：数据为主要研究终点间的</a:t>
            </a:r>
            <a:r>
              <a:rPr lang="zh-CN" altLang="en-US" sz="1000" b="1" dirty="0">
                <a:solidFill>
                  <a:prstClr val="black"/>
                </a:solidFill>
                <a:latin typeface="Arial" panose="020B0604020202020204" pitchFamily="34" charset="0"/>
                <a:ea typeface="微软雅黑" panose="020B0503020204020204" pitchFamily="34" charset="-122"/>
                <a:sym typeface="Arial" panose="020B0604020202020204" pitchFamily="34" charset="0"/>
              </a:rPr>
              <a:t>比较，数据来源于不同研究，请谨慎解读</a:t>
            </a:r>
            <a:endParaRPr kumimoji="0" lang="zh-CN" altLang="en-US" sz="10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a:extLst>
              <a:ext uri="{FF2B5EF4-FFF2-40B4-BE49-F238E27FC236}">
                <a16:creationId xmlns:a16="http://schemas.microsoft.com/office/drawing/2014/main" id="{5EEA97D2-6C3D-4EF1-80B3-D09E32150316}"/>
              </a:ext>
            </a:extLst>
          </p:cNvPr>
          <p:cNvSpPr/>
          <p:nvPr/>
        </p:nvSpPr>
        <p:spPr>
          <a:xfrm>
            <a:off x="5536647" y="2793987"/>
            <a:ext cx="4698369" cy="1050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4"/>
          <p:cNvSpPr txBox="1">
            <a:spLocks noChangeArrowheads="1"/>
          </p:cNvSpPr>
          <p:nvPr/>
        </p:nvSpPr>
        <p:spPr bwMode="auto">
          <a:xfrm>
            <a:off x="122811" y="299282"/>
            <a:ext cx="6468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 typeface="Arial" panose="020B0604020202020204" pitchFamily="34" charset="0"/>
              <a:buNone/>
              <a:defRPr sz="2800" b="1">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3200" i="1" dirty="0">
                <a:solidFill>
                  <a:schemeClr val="accent2">
                    <a:lumMod val="75000"/>
                  </a:schemeClr>
                </a:solidFill>
                <a:latin typeface="Arial" panose="020B0604020202020204" pitchFamily="34" charset="0"/>
                <a:sym typeface="Arial" panose="020B0604020202020204" pitchFamily="34" charset="0"/>
              </a:rPr>
              <a:t>ALK</a:t>
            </a:r>
            <a:r>
              <a:rPr lang="en-US" altLang="zh-CN" sz="3200" dirty="0">
                <a:solidFill>
                  <a:schemeClr val="accent2">
                    <a:lumMod val="75000"/>
                  </a:schemeClr>
                </a:solidFill>
                <a:latin typeface="Arial" panose="020B0604020202020204" pitchFamily="34" charset="0"/>
                <a:sym typeface="Arial" panose="020B0604020202020204" pitchFamily="34" charset="0"/>
              </a:rPr>
              <a:t>-TKI</a:t>
            </a:r>
            <a:r>
              <a:rPr lang="zh-CN" altLang="en-US" sz="3200" dirty="0">
                <a:solidFill>
                  <a:schemeClr val="accent2">
                    <a:lumMod val="75000"/>
                  </a:schemeClr>
                </a:solidFill>
                <a:latin typeface="Arial" panose="020B0604020202020204" pitchFamily="34" charset="0"/>
                <a:sym typeface="Arial" panose="020B0604020202020204" pitchFamily="34" charset="0"/>
              </a:rPr>
              <a:t>：一线</a:t>
            </a:r>
            <a:r>
              <a:rPr lang="en-US" altLang="zh-CN" sz="3200" dirty="0">
                <a:solidFill>
                  <a:schemeClr val="accent2">
                    <a:lumMod val="75000"/>
                  </a:schemeClr>
                </a:solidFill>
                <a:latin typeface="Arial" panose="020B0604020202020204" pitchFamily="34" charset="0"/>
                <a:sym typeface="Arial" panose="020B0604020202020204" pitchFamily="34" charset="0"/>
              </a:rPr>
              <a:t>PFS/ORR</a:t>
            </a:r>
            <a:r>
              <a:rPr lang="zh-CN" altLang="en-US" sz="3200" dirty="0">
                <a:solidFill>
                  <a:schemeClr val="accent2">
                    <a:lumMod val="75000"/>
                  </a:schemeClr>
                </a:solidFill>
                <a:latin typeface="Arial" panose="020B0604020202020204" pitchFamily="34" charset="0"/>
                <a:sym typeface="Arial" panose="020B0604020202020204" pitchFamily="34" charset="0"/>
              </a:rPr>
              <a:t>疗效汇总</a:t>
            </a:r>
          </a:p>
        </p:txBody>
      </p:sp>
    </p:spTree>
    <p:extLst>
      <p:ext uri="{BB962C8B-B14F-4D97-AF65-F5344CB8AC3E}">
        <p14:creationId xmlns:p14="http://schemas.microsoft.com/office/powerpoint/2010/main" val="91254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a:extLst>
              <a:ext uri="{FF2B5EF4-FFF2-40B4-BE49-F238E27FC236}">
                <a16:creationId xmlns:a16="http://schemas.microsoft.com/office/drawing/2014/main" id="{69BCF9C2-2BD6-4D69-9DB1-F67A43495A32}"/>
              </a:ext>
            </a:extLst>
          </p:cNvPr>
          <p:cNvSpPr txBox="1">
            <a:spLocks noChangeArrowheads="1"/>
          </p:cNvSpPr>
          <p:nvPr/>
        </p:nvSpPr>
        <p:spPr bwMode="auto">
          <a:xfrm>
            <a:off x="353768" y="331750"/>
            <a:ext cx="7193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lnSpc>
                <a:spcPct val="100000"/>
              </a:lnSpc>
              <a:spcBef>
                <a:spcPct val="0"/>
              </a:spcBef>
              <a:buFont typeface="Arial" panose="020B0604020202020204" pitchFamily="34" charset="0"/>
              <a:buNone/>
              <a:defRPr sz="2800" b="1">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l"/>
            <a:r>
              <a:rPr lang="en-US" altLang="zh-CN" sz="3200" dirty="0">
                <a:solidFill>
                  <a:schemeClr val="accent2">
                    <a:lumMod val="75000"/>
                  </a:schemeClr>
                </a:solidFill>
                <a:latin typeface="Arial" panose="020B0604020202020204" pitchFamily="34" charset="0"/>
                <a:sym typeface="Arial" panose="020B0604020202020204" pitchFamily="34" charset="0"/>
              </a:rPr>
              <a:t>ALK+</a:t>
            </a:r>
            <a:r>
              <a:rPr lang="zh-CN" altLang="en-US" sz="3200" dirty="0">
                <a:solidFill>
                  <a:schemeClr val="accent2">
                    <a:lumMod val="75000"/>
                  </a:schemeClr>
                </a:solidFill>
                <a:latin typeface="Arial" panose="020B0604020202020204" pitchFamily="34" charset="0"/>
                <a:sym typeface="Arial" panose="020B0604020202020204" pitchFamily="34" charset="0"/>
              </a:rPr>
              <a:t>患者，最先实现肺癌“慢病化”</a:t>
            </a:r>
          </a:p>
        </p:txBody>
      </p:sp>
      <p:pic>
        <p:nvPicPr>
          <p:cNvPr id="7" name="图片 6">
            <a:extLst>
              <a:ext uri="{FF2B5EF4-FFF2-40B4-BE49-F238E27FC236}">
                <a16:creationId xmlns:a16="http://schemas.microsoft.com/office/drawing/2014/main" id="{C624F03C-7C40-4EC2-BC50-5EA609D7C66B}"/>
              </a:ext>
            </a:extLst>
          </p:cNvPr>
          <p:cNvPicPr>
            <a:picLocks noChangeAspect="1"/>
          </p:cNvPicPr>
          <p:nvPr/>
        </p:nvPicPr>
        <p:blipFill>
          <a:blip r:embed="rId2"/>
          <a:stretch>
            <a:fillRect/>
          </a:stretch>
        </p:blipFill>
        <p:spPr>
          <a:xfrm>
            <a:off x="488411" y="920450"/>
            <a:ext cx="5069526" cy="2409930"/>
          </a:xfrm>
          <a:prstGeom prst="rect">
            <a:avLst/>
          </a:prstGeom>
          <a:ln>
            <a:solidFill>
              <a:schemeClr val="tx1"/>
            </a:solidFill>
          </a:ln>
        </p:spPr>
      </p:pic>
      <p:pic>
        <p:nvPicPr>
          <p:cNvPr id="8" name="图片 7">
            <a:extLst>
              <a:ext uri="{FF2B5EF4-FFF2-40B4-BE49-F238E27FC236}">
                <a16:creationId xmlns:a16="http://schemas.microsoft.com/office/drawing/2014/main" id="{34CE1CE5-8418-46EC-B2EF-1C72139A8FE7}"/>
              </a:ext>
            </a:extLst>
          </p:cNvPr>
          <p:cNvPicPr>
            <a:picLocks noChangeAspect="1"/>
          </p:cNvPicPr>
          <p:nvPr/>
        </p:nvPicPr>
        <p:blipFill>
          <a:blip r:embed="rId3"/>
          <a:stretch>
            <a:fillRect/>
          </a:stretch>
        </p:blipFill>
        <p:spPr>
          <a:xfrm>
            <a:off x="450310" y="3632306"/>
            <a:ext cx="5113375" cy="2111154"/>
          </a:xfrm>
          <a:prstGeom prst="rect">
            <a:avLst/>
          </a:prstGeom>
          <a:ln>
            <a:solidFill>
              <a:schemeClr val="tx1"/>
            </a:solidFill>
          </a:ln>
        </p:spPr>
      </p:pic>
      <p:sp>
        <p:nvSpPr>
          <p:cNvPr id="9" name="文本框 8">
            <a:extLst>
              <a:ext uri="{FF2B5EF4-FFF2-40B4-BE49-F238E27FC236}">
                <a16:creationId xmlns:a16="http://schemas.microsoft.com/office/drawing/2014/main" id="{CBE973DF-64F1-46BB-8E1E-D0A3B954C887}"/>
              </a:ext>
            </a:extLst>
          </p:cNvPr>
          <p:cNvSpPr txBox="1"/>
          <p:nvPr/>
        </p:nvSpPr>
        <p:spPr>
          <a:xfrm>
            <a:off x="4675192" y="2486240"/>
            <a:ext cx="1125107" cy="369332"/>
          </a:xfrm>
          <a:prstGeom prst="rect">
            <a:avLst/>
          </a:prstGeom>
          <a:solidFill>
            <a:srgbClr val="C00000"/>
          </a:solidFill>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ALTA-1L</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a:extLst>
              <a:ext uri="{FF2B5EF4-FFF2-40B4-BE49-F238E27FC236}">
                <a16:creationId xmlns:a16="http://schemas.microsoft.com/office/drawing/2014/main" id="{E1F7CA83-428B-495D-AF55-D3EA8B679EFF}"/>
              </a:ext>
            </a:extLst>
          </p:cNvPr>
          <p:cNvSpPr txBox="1"/>
          <p:nvPr/>
        </p:nvSpPr>
        <p:spPr>
          <a:xfrm>
            <a:off x="4664752" y="5532955"/>
            <a:ext cx="1125107" cy="369332"/>
          </a:xfrm>
          <a:prstGeom prst="rect">
            <a:avLst/>
          </a:prstGeom>
          <a:solidFill>
            <a:srgbClr val="C00000"/>
          </a:solidFill>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eXalt3</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a:extLst>
              <a:ext uri="{FF2B5EF4-FFF2-40B4-BE49-F238E27FC236}">
                <a16:creationId xmlns:a16="http://schemas.microsoft.com/office/drawing/2014/main" id="{88FA7AED-8ECB-4273-B634-C99F6C605DFE}"/>
              </a:ext>
            </a:extLst>
          </p:cNvPr>
          <p:cNvGrpSpPr/>
          <p:nvPr/>
        </p:nvGrpSpPr>
        <p:grpSpPr>
          <a:xfrm>
            <a:off x="6178526" y="3678843"/>
            <a:ext cx="5201535" cy="2264218"/>
            <a:chOff x="6247161" y="1256196"/>
            <a:chExt cx="5868732" cy="2932443"/>
          </a:xfrm>
        </p:grpSpPr>
        <p:pic>
          <p:nvPicPr>
            <p:cNvPr id="12" name="图片 11">
              <a:extLst>
                <a:ext uri="{FF2B5EF4-FFF2-40B4-BE49-F238E27FC236}">
                  <a16:creationId xmlns:a16="http://schemas.microsoft.com/office/drawing/2014/main" id="{2903B3F3-8ABA-4FC6-A547-54FB6E8D3890}"/>
                </a:ext>
              </a:extLst>
            </p:cNvPr>
            <p:cNvPicPr>
              <a:picLocks noChangeAspect="1"/>
            </p:cNvPicPr>
            <p:nvPr/>
          </p:nvPicPr>
          <p:blipFill>
            <a:blip r:embed="rId4"/>
            <a:stretch>
              <a:fillRect/>
            </a:stretch>
          </p:blipFill>
          <p:spPr>
            <a:xfrm>
              <a:off x="6247161" y="1256196"/>
              <a:ext cx="5460471" cy="2785052"/>
            </a:xfrm>
            <a:prstGeom prst="rect">
              <a:avLst/>
            </a:prstGeom>
            <a:ln>
              <a:solidFill>
                <a:schemeClr val="tx1"/>
              </a:solidFill>
            </a:ln>
          </p:spPr>
        </p:pic>
        <p:sp>
          <p:nvSpPr>
            <p:cNvPr id="13" name="文本框 12">
              <a:extLst>
                <a:ext uri="{FF2B5EF4-FFF2-40B4-BE49-F238E27FC236}">
                  <a16:creationId xmlns:a16="http://schemas.microsoft.com/office/drawing/2014/main" id="{5F654028-5A77-4A3B-B2C4-A72D821E156A}"/>
                </a:ext>
              </a:extLst>
            </p:cNvPr>
            <p:cNvSpPr txBox="1"/>
            <p:nvPr/>
          </p:nvSpPr>
          <p:spPr>
            <a:xfrm>
              <a:off x="10826806" y="3729874"/>
              <a:ext cx="1289087" cy="458765"/>
            </a:xfrm>
            <a:prstGeom prst="rect">
              <a:avLst/>
            </a:prstGeom>
            <a:solidFill>
              <a:srgbClr val="C00000"/>
            </a:solidFill>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CROWN</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13">
            <a:extLst>
              <a:ext uri="{FF2B5EF4-FFF2-40B4-BE49-F238E27FC236}">
                <a16:creationId xmlns:a16="http://schemas.microsoft.com/office/drawing/2014/main" id="{FD7F8732-18C0-4C85-B4FB-68B173A503DE}"/>
              </a:ext>
            </a:extLst>
          </p:cNvPr>
          <p:cNvSpPr txBox="1"/>
          <p:nvPr/>
        </p:nvSpPr>
        <p:spPr>
          <a:xfrm>
            <a:off x="39756" y="6611779"/>
            <a:ext cx="2522000" cy="400110"/>
          </a:xfrm>
          <a:prstGeom prst="rect">
            <a:avLst/>
          </a:prstGeom>
          <a:noFill/>
        </p:spPr>
        <p:txBody>
          <a:bodyPr wrap="square" rtlCol="0">
            <a:spAutoFit/>
          </a:bodyPr>
          <a:lstStyle/>
          <a:p>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2019 ESMO ASIA</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2020 WCLC</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2020 ESMO</a:t>
            </a:r>
            <a:endPar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5" name="组合 14">
            <a:extLst>
              <a:ext uri="{FF2B5EF4-FFF2-40B4-BE49-F238E27FC236}">
                <a16:creationId xmlns:a16="http://schemas.microsoft.com/office/drawing/2014/main" id="{D17D24B1-0BFB-45DC-83C6-4C50DA98EBF5}"/>
              </a:ext>
            </a:extLst>
          </p:cNvPr>
          <p:cNvGrpSpPr/>
          <p:nvPr/>
        </p:nvGrpSpPr>
        <p:grpSpPr>
          <a:xfrm>
            <a:off x="6178333" y="916525"/>
            <a:ext cx="5104827" cy="2392792"/>
            <a:chOff x="6672212" y="4164921"/>
            <a:chExt cx="5776097" cy="2499189"/>
          </a:xfrm>
        </p:grpSpPr>
        <p:pic>
          <p:nvPicPr>
            <p:cNvPr id="16" name="图片 15">
              <a:extLst>
                <a:ext uri="{FF2B5EF4-FFF2-40B4-BE49-F238E27FC236}">
                  <a16:creationId xmlns:a16="http://schemas.microsoft.com/office/drawing/2014/main" id="{79C38826-33D3-4F3B-86EF-9576A4D17914}"/>
                </a:ext>
              </a:extLst>
            </p:cNvPr>
            <p:cNvPicPr>
              <a:picLocks noChangeAspect="1"/>
            </p:cNvPicPr>
            <p:nvPr/>
          </p:nvPicPr>
          <p:blipFill>
            <a:blip r:embed="rId5"/>
            <a:stretch>
              <a:fillRect/>
            </a:stretch>
          </p:blipFill>
          <p:spPr>
            <a:xfrm>
              <a:off x="6672212" y="4164921"/>
              <a:ext cx="5460471" cy="2499189"/>
            </a:xfrm>
            <a:prstGeom prst="rect">
              <a:avLst/>
            </a:prstGeom>
          </p:spPr>
        </p:pic>
        <p:sp>
          <p:nvSpPr>
            <p:cNvPr id="17" name="文本框 16">
              <a:extLst>
                <a:ext uri="{FF2B5EF4-FFF2-40B4-BE49-F238E27FC236}">
                  <a16:creationId xmlns:a16="http://schemas.microsoft.com/office/drawing/2014/main" id="{7EA7553A-480F-418C-AE3A-DD609E3A5DCB}"/>
                </a:ext>
              </a:extLst>
            </p:cNvPr>
            <p:cNvSpPr txBox="1"/>
            <p:nvPr/>
          </p:nvSpPr>
          <p:spPr>
            <a:xfrm>
              <a:off x="11486297" y="5755416"/>
              <a:ext cx="962012" cy="369332"/>
            </a:xfrm>
            <a:prstGeom prst="rect">
              <a:avLst/>
            </a:prstGeom>
            <a:solidFill>
              <a:srgbClr val="C00000"/>
            </a:solidFill>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ALEX</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397318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0A28BB9-A9F1-46F0-A30C-D7E6C4B9E99C}"/>
              </a:ext>
            </a:extLst>
          </p:cNvPr>
          <p:cNvSpPr/>
          <p:nvPr/>
        </p:nvSpPr>
        <p:spPr>
          <a:xfrm>
            <a:off x="277793" y="385801"/>
            <a:ext cx="7124700" cy="584775"/>
          </a:xfrm>
          <a:prstGeom prst="rect">
            <a:avLst/>
          </a:prstGeom>
          <a:noFill/>
          <a:ln w="9525">
            <a:noFill/>
          </a:ln>
        </p:spPr>
        <p:txBody>
          <a:bodyPr wrap="square">
            <a:spAutoFit/>
          </a:bodyPr>
          <a:lstStyle/>
          <a:p>
            <a:pPr fontAlgn="base">
              <a:spcBef>
                <a:spcPct val="0"/>
              </a:spcBef>
              <a:spcAft>
                <a:spcPct val="0"/>
              </a:spcAft>
            </a:pPr>
            <a:r>
              <a:rPr lang="en-US" altLang="zh-CN"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ALK</a:t>
            </a:r>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阳性</a:t>
            </a:r>
            <a:r>
              <a:rPr lang="en-US" altLang="zh-CN"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NSCLC</a:t>
            </a:r>
            <a:r>
              <a:rPr lang="zh-CN" altLang="en-US" sz="3200" b="1"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患者一线治疗首选？</a:t>
            </a:r>
          </a:p>
        </p:txBody>
      </p:sp>
      <p:pic>
        <p:nvPicPr>
          <p:cNvPr id="5" name="图片 4">
            <a:extLst>
              <a:ext uri="{FF2B5EF4-FFF2-40B4-BE49-F238E27FC236}">
                <a16:creationId xmlns:a16="http://schemas.microsoft.com/office/drawing/2014/main" id="{0842B3FD-9E54-4174-85C7-4335FAAF1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120" y="1394283"/>
            <a:ext cx="6767147" cy="4069433"/>
          </a:xfrm>
          <a:prstGeom prst="rect">
            <a:avLst/>
          </a:prstGeom>
        </p:spPr>
      </p:pic>
    </p:spTree>
    <p:extLst>
      <p:ext uri="{BB962C8B-B14F-4D97-AF65-F5344CB8AC3E}">
        <p14:creationId xmlns:p14="http://schemas.microsoft.com/office/powerpoint/2010/main" val="2545315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193369_9"/>
  <p:tag name="KSO_WM_TEMPLATE_SUBCATEGORY" val="0"/>
  <p:tag name="KSO_WM_TEMPLATE_MASTER_TYPE" val="0"/>
  <p:tag name="KSO_WM_TEMPLATE_COLOR_TYPE" val="1"/>
  <p:tag name="KSO_WM_SLIDE_ITEM_CNT" val="0"/>
  <p:tag name="KSO_WM_SLIDE_INDEX" val="9"/>
  <p:tag name="KSO_WM_TAG_VERSION" val="1.0"/>
  <p:tag name="KSO_WM_BEAUTIFY_FLAG" val="#wm#"/>
  <p:tag name="KSO_WM_TEMPLATE_CATEGORY" val="custom"/>
  <p:tag name="KSO_WM_TEMPLATE_INDEX" val="20193369"/>
  <p:tag name="KSO_WM_SLIDE_TYPE" val="text"/>
  <p:tag name="KSO_WM_SLIDE_SUBTYPE" val="picTxt"/>
  <p:tag name="KSO_WM_SLIDE_SIZE" val="863*444"/>
  <p:tag name="KSO_WM_SLIDE_POSITION" val="47*47"/>
  <p:tag name="KSO_WM_SLIDE_LAYOUT" val="a_d"/>
  <p:tag name="KSO_WM_SLIDE_LAYOUT_CNT" val="1_3"/>
</p:tagLst>
</file>

<file path=ppt/tags/tag2.xml><?xml version="1.0" encoding="utf-8"?>
<p:tagLst xmlns:a="http://schemas.openxmlformats.org/drawingml/2006/main" xmlns:r="http://schemas.openxmlformats.org/officeDocument/2006/relationships" xmlns:p="http://schemas.openxmlformats.org/presentationml/2006/main">
  <p:tag name="KSO_WM_SLIDE_ID" val="custom20193369_9"/>
  <p:tag name="KSO_WM_TEMPLATE_SUBCATEGORY" val="0"/>
  <p:tag name="KSO_WM_TEMPLATE_MASTER_TYPE" val="0"/>
  <p:tag name="KSO_WM_TEMPLATE_COLOR_TYPE" val="1"/>
  <p:tag name="KSO_WM_SLIDE_ITEM_CNT" val="0"/>
  <p:tag name="KSO_WM_SLIDE_INDEX" val="9"/>
  <p:tag name="KSO_WM_TAG_VERSION" val="1.0"/>
  <p:tag name="KSO_WM_BEAUTIFY_FLAG" val="#wm#"/>
  <p:tag name="KSO_WM_TEMPLATE_CATEGORY" val="custom"/>
  <p:tag name="KSO_WM_TEMPLATE_INDEX" val="20193369"/>
  <p:tag name="KSO_WM_SLIDE_TYPE" val="text"/>
  <p:tag name="KSO_WM_SLIDE_SUBTYPE" val="picTxt"/>
  <p:tag name="KSO_WM_SLIDE_SIZE" val="863*444"/>
  <p:tag name="KSO_WM_SLIDE_POSITION" val="47*47"/>
  <p:tag name="KSO_WM_SLIDE_LAYOUT" val="a_d"/>
  <p:tag name="KSO_WM_SLIDE_LAYOUT_CNT" val="1_3"/>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193369_9"/>
  <p:tag name="KSO_WM_TEMPLATE_SUBCATEGORY" val="0"/>
  <p:tag name="KSO_WM_TEMPLATE_MASTER_TYPE" val="0"/>
  <p:tag name="KSO_WM_TEMPLATE_COLOR_TYPE" val="1"/>
  <p:tag name="KSO_WM_SLIDE_ITEM_CNT" val="0"/>
  <p:tag name="KSO_WM_SLIDE_INDEX" val="9"/>
  <p:tag name="KSO_WM_TAG_VERSION" val="1.0"/>
  <p:tag name="KSO_WM_BEAUTIFY_FLAG" val="#wm#"/>
  <p:tag name="KSO_WM_TEMPLATE_CATEGORY" val="custom"/>
  <p:tag name="KSO_WM_TEMPLATE_INDEX" val="20193369"/>
  <p:tag name="KSO_WM_SLIDE_TYPE" val="text"/>
  <p:tag name="KSO_WM_SLIDE_SUBTYPE" val="picTxt"/>
  <p:tag name="KSO_WM_SLIDE_SIZE" val="863*444"/>
  <p:tag name="KSO_WM_SLIDE_POSITION" val="47*47"/>
  <p:tag name="KSO_WM_SLIDE_LAYOUT" val="a_d"/>
  <p:tag name="KSO_WM_SLIDE_LAYOUT_CNT" val="1_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1654</TotalTime>
  <Words>6783</Words>
  <Application>Microsoft Office PowerPoint</Application>
  <PresentationFormat>宽屏</PresentationFormat>
  <Paragraphs>992</Paragraphs>
  <Slides>53</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53</vt:i4>
      </vt:variant>
    </vt:vector>
  </HeadingPairs>
  <TitlesOfParts>
    <vt:vector size="62" baseType="lpstr">
      <vt:lpstr>等线</vt:lpstr>
      <vt:lpstr>等线 Light</vt:lpstr>
      <vt:lpstr>微软雅黑</vt:lpstr>
      <vt:lpstr>微软雅黑</vt:lpstr>
      <vt:lpstr>arial</vt:lpstr>
      <vt:lpstr>arial</vt:lpstr>
      <vt:lpstr>Calibri</vt:lpstr>
      <vt:lpstr>Times New Roman</vt:lpstr>
      <vt:lpstr>Office 主题​​</vt:lpstr>
      <vt:lpstr>PowerPoint 演示文稿</vt:lpstr>
      <vt:lpstr>Session 5：  肺癌慢病化引领者 ALK/ROS1  阳性晚期NSCLC研究进展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研究背景</vt:lpstr>
      <vt:lpstr>研究设计</vt:lpstr>
      <vt:lpstr>患者基线特征</vt:lpstr>
      <vt:lpstr>OS结果</vt:lpstr>
      <vt:lpstr>第一次后续治疗</vt:lpstr>
      <vt:lpstr>从随机化到第一次改变治疗的时间及改变治疗后的OS</vt:lpstr>
      <vt:lpstr>结论</vt:lpstr>
      <vt:lpstr>PowerPoint 演示文稿</vt:lpstr>
      <vt:lpstr>PowerPoint 演示文稿</vt:lpstr>
      <vt:lpstr>eXalt 3：主要研究终点结果（2021年1月28日WCLC更新数据）</vt:lpstr>
      <vt:lpstr>eXalt 3 研究次要终点研究结果</vt:lpstr>
      <vt:lpstr>eXalt 3：安全性分析</vt:lpstr>
      <vt:lpstr>PowerPoint 演示文稿</vt:lpstr>
      <vt:lpstr>结论</vt:lpstr>
      <vt:lpstr>PowerPoint 演示文稿</vt:lpstr>
      <vt:lpstr>PowerPoint 演示文稿</vt:lpstr>
      <vt:lpstr>PowerPoint 演示文稿</vt:lpstr>
      <vt:lpstr>PowerPoint 演示文稿</vt:lpstr>
      <vt:lpstr>PowerPoint 演示文稿</vt:lpstr>
      <vt:lpstr>恩沙替尼耐药机制探索方法</vt:lpstr>
      <vt:lpstr>PowerPoint 演示文稿</vt:lpstr>
      <vt:lpstr>恩沙替尼耐药机制研究结果</vt:lpstr>
      <vt:lpstr>恩沙替尼依赖性耐药机制揭晓</vt:lpstr>
      <vt:lpstr>V1/V3亚型获益相当让恩沙替尼从二代ALK TKI中脱颖而出</vt:lpstr>
      <vt:lpstr>PowerPoint 演示文稿</vt:lpstr>
      <vt:lpstr>ROS1是首个指南推荐进行同步检测和治疗的罕见靶点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顾 思勰</dc:creator>
  <cp:lastModifiedBy>顾 思勰</cp:lastModifiedBy>
  <cp:revision>73</cp:revision>
  <dcterms:created xsi:type="dcterms:W3CDTF">2021-12-15T02:33:42Z</dcterms:created>
  <dcterms:modified xsi:type="dcterms:W3CDTF">2021-12-30T08:22:27Z</dcterms:modified>
</cp:coreProperties>
</file>