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  <p:sldId id="277" r:id="newSlide21"/>
    <p:sldId id="278" r:id="newSlide22"/>
    <p:sldId id="279" r:id="newSlide23"/>
    <p:sldId id="280" r:id="newSlide24"/>
    <p:sldId id="281" r:id="newSlide25"/>
    <p:sldId id="282" r:id="newSlide26"/>
    <p:sldId id="283" r:id="newSlide27"/>
    <p:sldId id="284" r:id="newSlide28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Relationship Type="http://schemas.openxmlformats.org/officeDocument/2006/relationships/slide" Target="/ppt/slides/slide16.xml" Id="newSlide21" /><Relationship Type="http://schemas.openxmlformats.org/officeDocument/2006/relationships/slide" Target="/ppt/slides/slide17.xml" Id="newSlide22" /><Relationship Type="http://schemas.openxmlformats.org/officeDocument/2006/relationships/slide" Target="/ppt/slides/slide18.xml" Id="newSlide23" /><Relationship Type="http://schemas.openxmlformats.org/officeDocument/2006/relationships/slide" Target="/ppt/slides/slide19.xml" Id="newSlide24" /><Relationship Type="http://schemas.openxmlformats.org/officeDocument/2006/relationships/slide" Target="/ppt/slides/slide1a.xml" Id="newSlide25" /><Relationship Type="http://schemas.openxmlformats.org/officeDocument/2006/relationships/slide" Target="/ppt/slides/slide1b.xml" Id="newSlide26" /><Relationship Type="http://schemas.openxmlformats.org/officeDocument/2006/relationships/slide" Target="/ppt/slides/slide1c.xml" Id="newSlide27" /><Relationship Type="http://schemas.openxmlformats.org/officeDocument/2006/relationships/slide" Target="/ppt/slides/slide1d.xml" Id="newSlide28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bin" Id="rId3" /><Relationship Type="http://schemas.openxmlformats.org/officeDocument/2006/relationships/image" Target="/ppt/media/image15.jpg" Id="imgId2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bin" Id="rId3" /><Relationship Type="http://schemas.openxmlformats.org/officeDocument/2006/relationships/image" Target="/ppt/media/image16.jpg" Id="imgId2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in" Id="rId3" /><Relationship Type="http://schemas.openxmlformats.org/officeDocument/2006/relationships/image" Target="/ppt/media/image17.jpg" Id="imgId2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in" Id="rId3" /><Relationship Type="http://schemas.openxmlformats.org/officeDocument/2006/relationships/image" Target="/ppt/media/image18.jpg" Id="imgId23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a.bin" Id="rId3" /><Relationship Type="http://schemas.openxmlformats.org/officeDocument/2006/relationships/image" Target="/ppt/media/image19.jpg" Id="imgId24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b.bin" Id="rId3" /><Relationship Type="http://schemas.openxmlformats.org/officeDocument/2006/relationships/image" Target="/ppt/media/image1a.jpg" Id="imgId25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c.bin" Id="rId3" /><Relationship Type="http://schemas.openxmlformats.org/officeDocument/2006/relationships/image" Target="/ppt/media/image1b.jpg" Id="imgId26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d.bin" Id="rId3" /><Relationship Type="http://schemas.openxmlformats.org/officeDocument/2006/relationships/image" Target="/ppt/media/image1c.jpg" Id="imgId2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15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16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17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18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19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Subset Analysis Suggests that MSI-High Stage II and III Colon Cancer Patients Treated with Adjuvant FOLFOX/Bevacizumab have Improved Overall Survival Compared to MSI-High Stage II and III Colon Cancer Patients Treated Adjuvant FOLFOX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22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24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Screening of significant signatures associated with OS by elastic net penalization&lt;br /&gt;All three arms, Cet arm, Bev arm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Effect of M2 macrophage, TGF-β, Plasma Cell, and Memory Activated CD4+ T Cell Signatures on Overall Survival for Cetuximab-Treated Patients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28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Molecular Determinants of Resistance and Sensitivity for Targeted THERAPY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Molecular Correlates of Clinical Benefit in Previously Treated Patients With BRAF V600E-Mutant Metastatic Colorectal Cancer From the BEACON Study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6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7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8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9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Outcomes on BEACON Trial According to Genetic Subtype CMS and BM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&lt;br /&gt;&lt;br /&gt;&lt;br /&gt;&lt;br /&gt;&lt;br /&gt;&lt;br /&gt;ABSTRACT 3514: &lt;br /&gt;Rarity of acquired mutations after first-line therapy with anti-EGFR therapy&lt;br /&gt;&lt;br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14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