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Investigators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Abbreviations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First-line nivolumab plus chemotherapy vs chemotherapy in advanced gastric cancer/ gastroesophageal junction cancer/esophageal adenocarcinoma: expanded efficacy and safety &lt;br /&gt;data from CheckMate 649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Introduction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CheckMate 649 study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Baseline characteristics in all randomized patients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survival and progression-free survival in all randomized patients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survival subgroup analysis in all randomized patients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Response and duration of response in all randomized patients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Efficacy subgroup analysis by PD-L1 CPS in all randomized patients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TRAEs with potential immunologic etiology in all treated patients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Onset and resolution of TRAEs with potential immunologic etiology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Time to symptom deterioration in all randomized patients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Proportion of patients bothered by side effects of treatment (FACT-Ga GP5a)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Acknowledgments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