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Treatment-related adverse events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TRAEs with potential immunologic etiology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Summary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Acknowledgments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Investigators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Abbreviations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Nivolumab plus ipilimumab or nivolumab plus chemotherapy versus chemotherapy as first-line treatment for advanced esophageal squamous cell carcinoma: first results of the CheckMate 648 study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Introduction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CheckMate 648 study design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Statistical testing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Baseline characteristics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Exposure and disposition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Overall survival: NIVO + chemo vs chemo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Overall survival subgroup analysis: NIVO + chemo vs chemo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Progression-free survival: NIVO + chemo vs chemo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Response and duration of response: NIVO + chemo vs chemo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Overall survival: NIVO + IPI vs chemo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Overall survival subgroup analysis: NIVO + IPI vs chemo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Progression-free survival: NIVO + IPI vs chemo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Response and duration of response: NIVO + IPI vs chemo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