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a.xml" ContentType="application/vnd.openxmlformats-officedocument.presentationml.slide+xml"/>
  <Override PartName="/ppt/slides/slide1b.xml" ContentType="application/vnd.openxmlformats-officedocument.presentationml.slide+xml"/>
  <Override PartName="/ppt/slides/slide1c.xml" ContentType="application/vnd.openxmlformats-officedocument.presentationml.slide+xml"/>
  <Override PartName="/ppt/slides/slide1d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  <p:sldId id="280" r:id="newSlide24"/>
    <p:sldId id="281" r:id="newSlide25"/>
    <p:sldId id="282" r:id="newSlide26"/>
    <p:sldId id="283" r:id="newSlide27"/>
    <p:sldId id="284" r:id="newSlide28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Relationship Type="http://schemas.openxmlformats.org/officeDocument/2006/relationships/slide" Target="/ppt/slides/slide19.xml" Id="newSlide24" /><Relationship Type="http://schemas.openxmlformats.org/officeDocument/2006/relationships/slide" Target="/ppt/slides/slide1a.xml" Id="newSlide25" /><Relationship Type="http://schemas.openxmlformats.org/officeDocument/2006/relationships/slide" Target="/ppt/slides/slide1b.xml" Id="newSlide26" /><Relationship Type="http://schemas.openxmlformats.org/officeDocument/2006/relationships/slide" Target="/ppt/slides/slide1c.xml" Id="newSlide27" /><Relationship Type="http://schemas.openxmlformats.org/officeDocument/2006/relationships/slide" Target="/ppt/slides/slide1d.xml" Id="newSlide28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bin" Id="rId3" /><Relationship Type="http://schemas.openxmlformats.org/officeDocument/2006/relationships/image" Target="/ppt/media/image18.jpg" Id="imgId23" /></Relationships>
</file>

<file path=ppt/slides/_rels/slide1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a.bin" Id="rId3" /><Relationship Type="http://schemas.openxmlformats.org/officeDocument/2006/relationships/image" Target="/ppt/media/image19.jpg" Id="imgId24" /></Relationships>
</file>

<file path=ppt/slides/_rels/slide1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b.bin" Id="rId3" /><Relationship Type="http://schemas.openxmlformats.org/officeDocument/2006/relationships/image" Target="/ppt/media/image1a.jpg" Id="imgId25" /></Relationships>
</file>

<file path=ppt/slides/_rels/slide1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c.bin" Id="rId3" /><Relationship Type="http://schemas.openxmlformats.org/officeDocument/2006/relationships/image" Target="/ppt/media/image1b.jpg" Id="imgId26" /></Relationships>
</file>

<file path=ppt/slides/_rels/slide1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d.bin" Id="rId3" /><Relationship Type="http://schemas.openxmlformats.org/officeDocument/2006/relationships/image" Target="/ppt/media/image1c.jpg" Id="imgId27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PARADIGM and FIRE-4: Unresolved questions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Potential explanations for plasma-tissue assay discordance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PARADIGM and FIRE-4: Key points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“NeoRAS” = Loss of driver RAS mutations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NeoRAS WT metastatic CRC: Multiple reports suggest benefit from anti-EGFR therapy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NeoRAS WT incidence is rare in metastatic CRC after accounting for low ctDNA shedding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NeoRAS WT in metastatic CRC: Incidence is uncommon after correcting for ctDNA shedding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Potential explanations for NeoRAS WT phenomenon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Extended RAS mutations emerge under selective pressure of anti-EGFR therapy… but then decay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NeoRAS WT phenomenon: Associated with  extended RAS mutations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NeoRAS WT phenomenon: Key questions remain regarding clinical relevance and scientific plausibility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Clinical trials evaluating anti-EGFR therapy for NeoRAS WT metastatic colorectal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Liquid vs tissue biopsy: Is there a winner in the clonal RAS war?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Acknowledgements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Clonal RAS Wars in Advanced Colorectal Cancer and EGFR Inhibition: The Battle of Liquid and Tissue Biopsy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Precision cancer medicine guides the modern management of metastatic CRC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Are our molecular assays giving us an accurate picture of the therapeutic landscape?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Heterogeneity is a hallmark of metastatic CRC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Optimizing anti-EGFR therapy for metastatic colorectal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PARADIGM: 1L FOLFOX + panitumumab improves survival compared to FOLFOX + bevacizumab in patients with left-sided tumors and overall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PARADIGM ctDNA analysis: Negative hyperselection for EGFR resistance markers in plasma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PARADIGM: Negative hyperselection for EGFR resistance markers in plasma predicts sensitivity to anti-EGFR therapy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PARADIGM ctDNA biomarker study: Tissue-plasma RAS discordance at baseline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PARADIGM ctDNA biomarker study: Plasma RAS/BRAF mutations or MSI-H predict EGFR resistance(?)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FIRE-4: Study Design&lt;br /&gt;AIO KRK-0114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FIRE-4 ctDNA analysis: Tissue-plasma RAS discordance at baseline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FIRE-4: Baseline RAS/BRAF mutations detected in blood are predictive(?)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PARADIGM and FIRE-4: Strengths and limitations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