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trictFirstAndLastChars="0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y="14630400" cx="24387175"/>
  <p:notesSz cx="7772400" cy="10058400"/>
  <p:defaultTextStyle>
    <a:defPPr>
      <a:defRPr lang="en-GB"/>
    </a:defPPr>
    <a:lvl1pPr algn="l" eaLnBrk="0" fontAlgn="base" hangingPunct="0" rtl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anose="02020603050405020304" pitchFamily="16" charset="0"/>
        <a:ea typeface="+mn-ea"/>
        <a:cs typeface="+mn-cs"/>
      </a:defRPr>
    </a:lvl1pPr>
    <a:lvl2pPr algn="l" eaLnBrk="0" fontAlgn="base" hangingPunct="0" marL="914400" rtl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anose="02020603050405020304" pitchFamily="16" charset="0"/>
        <a:ea typeface="+mn-ea"/>
        <a:cs typeface="+mn-cs"/>
      </a:defRPr>
    </a:lvl2pPr>
    <a:lvl3pPr algn="l" eaLnBrk="0" fontAlgn="base" hangingPunct="0" marL="1828800" rtl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anose="02020603050405020304" pitchFamily="16" charset="0"/>
        <a:ea typeface="+mn-ea"/>
        <a:cs typeface="+mn-cs"/>
      </a:defRPr>
    </a:lvl3pPr>
    <a:lvl4pPr algn="l" eaLnBrk="0" fontAlgn="base" hangingPunct="0" marL="2743200" rtl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anose="02020603050405020304" pitchFamily="16" charset="0"/>
        <a:ea typeface="+mn-ea"/>
        <a:cs typeface="+mn-cs"/>
      </a:defRPr>
    </a:lvl4pPr>
    <a:lvl5pPr algn="l" eaLnBrk="0" fontAlgn="base" hangingPunct="0" marL="3657600" rtl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anose="02020603050405020304" pitchFamily="16" charset="0"/>
        <a:ea typeface="+mn-ea"/>
        <a:cs typeface="+mn-cs"/>
      </a:defRPr>
    </a:lvl5pPr>
    <a:lvl6pPr algn="l" defTabSz="1828800" eaLnBrk="1" hangingPunct="1" latinLnBrk="0" marL="4572000" rtl="0">
      <a:defRPr sz="4800" kern="1200">
        <a:solidFill>
          <a:schemeClr val="bg1"/>
        </a:solidFill>
        <a:latin typeface="Times New Roman" panose="02020603050405020304" pitchFamily="16" charset="0"/>
        <a:ea typeface="+mn-ea"/>
        <a:cs typeface="+mn-cs"/>
      </a:defRPr>
    </a:lvl6pPr>
    <a:lvl7pPr algn="l" defTabSz="1828800" eaLnBrk="1" hangingPunct="1" latinLnBrk="0" marL="5486400" rtl="0">
      <a:defRPr sz="4800" kern="1200">
        <a:solidFill>
          <a:schemeClr val="bg1"/>
        </a:solidFill>
        <a:latin typeface="Times New Roman" panose="02020603050405020304" pitchFamily="16" charset="0"/>
        <a:ea typeface="+mn-ea"/>
        <a:cs typeface="+mn-cs"/>
      </a:defRPr>
    </a:lvl7pPr>
    <a:lvl8pPr algn="l" defTabSz="1828800" eaLnBrk="1" hangingPunct="1" latinLnBrk="0" marL="6401435" rtl="0">
      <a:defRPr sz="4800" kern="1200">
        <a:solidFill>
          <a:schemeClr val="bg1"/>
        </a:solidFill>
        <a:latin typeface="Times New Roman" panose="02020603050405020304" pitchFamily="16" charset="0"/>
        <a:ea typeface="+mn-ea"/>
        <a:cs typeface="+mn-cs"/>
      </a:defRPr>
    </a:lvl8pPr>
    <a:lvl9pPr algn="l" defTabSz="1828800" eaLnBrk="1" hangingPunct="1" latinLnBrk="0" marL="7315835" rtl="0">
      <a:defRPr sz="4800" kern="1200">
        <a:solidFill>
          <a:schemeClr val="bg1"/>
        </a:solidFill>
        <a:latin typeface="Times New Roman" panose="02020603050405020304" pitchFamily="16" charset="0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showPr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>
    <p:restoredLeft sz="15961" autoAdjust="0"/>
    <p:restoredTop sz="94629" autoAdjust="0"/>
  </p:normalViewPr>
  <p:slideViewPr>
    <p:cSldViewPr showGuides="1">
      <p:cViewPr varScale="1">
        <p:scale>
          <a:sx n="44" d="100"/>
          <a:sy n="44" d="100"/>
        </p:scale>
        <p:origin x="1416" y="108"/>
      </p:cViewPr>
      <p:guideLst>
        <p:guide orient="horz" pos="4608"/>
        <p:guide pos="7681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tableStyles" Target="tableStyles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</p:spPr>
        <p:txBody>
          <a:bodyPr anchor="ctr" wrap="none"/>
          <a:p>
            <a:endParaRPr lang="en-US"/>
          </a:p>
        </p:txBody>
      </p:sp>
      <p:sp>
        <p:nvSpPr>
          <p:cNvPr id="1048656" name="Rectangle 2"/>
          <p:cNvSpPr>
            <a:spLocks noChangeAspect="1" noRot="1" noGrp="1" noChangeArrowheads="1" noTextEdit="1"/>
          </p:cNvSpPr>
          <p:nvPr>
            <p:ph type="sldImg"/>
          </p:nvPr>
        </p:nvSpPr>
        <p:spPr bwMode="auto">
          <a:xfrm>
            <a:off x="1011238" y="1006475"/>
            <a:ext cx="5748337" cy="3448050"/>
          </a:xfrm>
          <a:prstGeom prst="rect"/>
          <a:solidFill>
            <a:srgbClr val="FFFFFF"/>
          </a:solidFill>
          <a:ln w="9525">
            <a:solidFill>
              <a:srgbClr val="000000"/>
            </a:solidFill>
            <a:miter lim="800000"/>
          </a:ln>
          <a:effectLst/>
        </p:spPr>
      </p:sp>
      <p:sp>
        <p:nvSpPr>
          <p:cNvPr id="1048657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/>
          <a:noFill/>
          <a:ln>
            <a:noFill/>
          </a:ln>
        </p:spPr>
        <p:txBody>
          <a:bodyPr anchor="t" anchorCtr="0" bIns="0" compatLnSpc="1" lIns="0" numCol="1" rIns="0" tIns="0" vert="horz" wrap="square"/>
          <a:p>
            <a:pPr lvl="0"/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defTabSz="914400" eaLnBrk="0" fontAlgn="base" hangingPunct="0" rtl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24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1pPr>
    <a:lvl2pPr algn="l" defTabSz="914400" eaLnBrk="0" fontAlgn="base" hangingPunct="0" indent="-571500" marL="1485900" rtl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24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2pPr>
    <a:lvl3pPr algn="l" defTabSz="914400" eaLnBrk="0" fontAlgn="base" hangingPunct="0" indent="-457200" marL="2286000" rtl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24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3pPr>
    <a:lvl4pPr algn="l" defTabSz="914400" eaLnBrk="0" fontAlgn="base" hangingPunct="0" indent="-457200" marL="3200400" rtl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24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4pPr>
    <a:lvl5pPr algn="l" defTabSz="914400" eaLnBrk="0" fontAlgn="base" hangingPunct="0" indent="-457200" marL="4114800" rtl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24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5pPr>
    <a:lvl6pPr algn="l" defTabSz="1828800" eaLnBrk="1" hangingPunct="1" latinLnBrk="0" marL="4572000" rtl="0">
      <a:defRPr sz="2400" kern="1200">
        <a:solidFill>
          <a:schemeClr val="tx1"/>
        </a:solidFill>
        <a:latin typeface="+mn-lt"/>
        <a:ea typeface="+mn-ea"/>
        <a:cs typeface="+mn-cs"/>
      </a:defRPr>
    </a:lvl6pPr>
    <a:lvl7pPr algn="l" defTabSz="1828800" eaLnBrk="1" hangingPunct="1" latinLnBrk="0" marL="5486400" rtl="0">
      <a:defRPr sz="2400" kern="1200">
        <a:solidFill>
          <a:schemeClr val="tx1"/>
        </a:solidFill>
        <a:latin typeface="+mn-lt"/>
        <a:ea typeface="+mn-ea"/>
        <a:cs typeface="+mn-cs"/>
      </a:defRPr>
    </a:lvl7pPr>
    <a:lvl8pPr algn="l" defTabSz="1828800" eaLnBrk="1" hangingPunct="1" latinLnBrk="0" marL="6401435" rtl="0">
      <a:defRPr sz="2400" kern="1200">
        <a:solidFill>
          <a:schemeClr val="tx1"/>
        </a:solidFill>
        <a:latin typeface="+mn-lt"/>
        <a:ea typeface="+mn-ea"/>
        <a:cs typeface="+mn-cs"/>
      </a:defRPr>
    </a:lvl8pPr>
    <a:lvl9pPr algn="l" defTabSz="1828800" eaLnBrk="1" hangingPunct="1" latinLnBrk="0" marL="7315835" rtl="0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Title 1"/>
          <p:cNvSpPr>
            <a:spLocks noGrp="1"/>
          </p:cNvSpPr>
          <p:nvPr>
            <p:ph type="ctrTitle"/>
          </p:nvPr>
        </p:nvSpPr>
        <p:spPr>
          <a:xfrm>
            <a:off x="1829041" y="4544909"/>
            <a:ext cx="20729099" cy="3136054"/>
          </a:xfrm>
        </p:spPr>
        <p:txBody>
          <a:bodyPr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048633" name="Subtitle 2"/>
          <p:cNvSpPr>
            <a:spLocks noGrp="1"/>
          </p:cNvSpPr>
          <p:nvPr>
            <p:ph type="subTitle" idx="1"/>
          </p:nvPr>
        </p:nvSpPr>
        <p:spPr>
          <a:xfrm>
            <a:off x="3658079" y="8290560"/>
            <a:ext cx="17071023" cy="3738880"/>
          </a:xfrm>
        </p:spPr>
        <p:txBody>
          <a:bodyPr/>
          <a:lstStyle>
            <a:lvl1pPr algn="ctr" indent="0" marL="0">
              <a:buNone/>
            </a:lvl1pPr>
            <a:lvl2pPr algn="ctr" indent="0" marL="914400">
              <a:buNone/>
            </a:lvl2pPr>
            <a:lvl3pPr algn="ctr" indent="0" marL="1828800">
              <a:buNone/>
            </a:lvl3pPr>
            <a:lvl4pPr algn="ctr" indent="0" marL="2743200">
              <a:buNone/>
            </a:lvl4pPr>
            <a:lvl5pPr algn="ctr" indent="0" marL="3657600">
              <a:buNone/>
            </a:lvl5pPr>
            <a:lvl6pPr algn="ctr" indent="0" marL="4571365">
              <a:buNone/>
            </a:lvl6pPr>
            <a:lvl7pPr algn="ctr" indent="0" marL="5485765">
              <a:buNone/>
            </a:lvl7pPr>
            <a:lvl8pPr algn="ctr" indent="0" marL="6400165">
              <a:buNone/>
            </a:lvl8pPr>
            <a:lvl9pPr algn="ctr" indent="0" marL="7314565">
              <a:buNone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048641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Vertical Title 1"/>
          <p:cNvSpPr>
            <a:spLocks noGrp="1"/>
          </p:cNvSpPr>
          <p:nvPr>
            <p:ph type="title" orient="vert"/>
          </p:nvPr>
        </p:nvSpPr>
        <p:spPr>
          <a:xfrm>
            <a:off x="17405507" y="1215819"/>
            <a:ext cx="5203443" cy="12059918"/>
          </a:xfrm>
        </p:spPr>
        <p:txBody>
          <a:bodyPr vert="eaVert"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048636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0936" y="1215819"/>
            <a:ext cx="15208114" cy="12059918"/>
          </a:xfrm>
        </p:spPr>
        <p:txBody>
          <a:bodyPr vert="eaVert"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048579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Title 1"/>
          <p:cNvSpPr>
            <a:spLocks noGrp="1"/>
          </p:cNvSpPr>
          <p:nvPr>
            <p:ph type="title"/>
          </p:nvPr>
        </p:nvSpPr>
        <p:spPr>
          <a:xfrm>
            <a:off x="1926420" y="9401390"/>
            <a:ext cx="20729099" cy="2905760"/>
          </a:xfrm>
        </p:spPr>
        <p:txBody>
          <a:bodyPr anchor="t"/>
          <a:lstStyle>
            <a:lvl1pPr algn="l">
              <a:defRPr b="1" cap="all" sz="8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048643" name="Text Placeholder 2"/>
          <p:cNvSpPr>
            <a:spLocks noGrp="1"/>
          </p:cNvSpPr>
          <p:nvPr>
            <p:ph type="body" idx="1"/>
          </p:nvPr>
        </p:nvSpPr>
        <p:spPr>
          <a:xfrm>
            <a:off x="1926420" y="6200989"/>
            <a:ext cx="20729099" cy="3200398"/>
          </a:xfrm>
        </p:spPr>
        <p:txBody>
          <a:bodyPr anchor="b"/>
          <a:lstStyle>
            <a:lvl1pPr indent="0" marL="0">
              <a:buNone/>
              <a:defRPr sz="4000"/>
            </a:lvl1pPr>
            <a:lvl2pPr indent="0" marL="914400">
              <a:buNone/>
              <a:defRPr sz="3600"/>
            </a:lvl2pPr>
            <a:lvl3pPr indent="0" marL="1828800">
              <a:buNone/>
              <a:defRPr sz="3200"/>
            </a:lvl3pPr>
            <a:lvl4pPr indent="0" marL="2743200">
              <a:buNone/>
              <a:defRPr sz="2800"/>
            </a:lvl4pPr>
            <a:lvl5pPr indent="0" marL="3657600">
              <a:buNone/>
              <a:defRPr sz="2800"/>
            </a:lvl5pPr>
            <a:lvl6pPr indent="0" marL="4571365">
              <a:buNone/>
              <a:defRPr sz="2800"/>
            </a:lvl6pPr>
            <a:lvl7pPr indent="0" marL="5485765">
              <a:buNone/>
              <a:defRPr sz="2800"/>
            </a:lvl7pPr>
            <a:lvl8pPr indent="0" marL="6400165">
              <a:buNone/>
              <a:defRPr sz="2800"/>
            </a:lvl8pPr>
            <a:lvl9pPr indent="0" marL="7314565">
              <a:buNone/>
              <a:defRPr sz="2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048645" name="Content Placeholder 2"/>
          <p:cNvSpPr>
            <a:spLocks noGrp="1"/>
          </p:cNvSpPr>
          <p:nvPr>
            <p:ph sz="half" idx="1"/>
          </p:nvPr>
        </p:nvSpPr>
        <p:spPr>
          <a:xfrm>
            <a:off x="1790936" y="4067389"/>
            <a:ext cx="10203662" cy="9208346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1048646" name="Content Placeholder 3"/>
          <p:cNvSpPr>
            <a:spLocks noGrp="1"/>
          </p:cNvSpPr>
          <p:nvPr>
            <p:ph sz="half" idx="2"/>
          </p:nvPr>
        </p:nvSpPr>
        <p:spPr>
          <a:xfrm>
            <a:off x="12401053" y="4067389"/>
            <a:ext cx="10207895" cy="9208346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Title 1"/>
          <p:cNvSpPr>
            <a:spLocks noGrp="1"/>
          </p:cNvSpPr>
          <p:nvPr>
            <p:ph type="title"/>
          </p:nvPr>
        </p:nvSpPr>
        <p:spPr>
          <a:xfrm>
            <a:off x="1219359" y="585894"/>
            <a:ext cx="21948458" cy="2438400"/>
          </a:xfrm>
        </p:spPr>
        <p:txBody>
          <a:bodyPr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048648" name="Text Placeholder 2"/>
          <p:cNvSpPr>
            <a:spLocks noGrp="1"/>
          </p:cNvSpPr>
          <p:nvPr>
            <p:ph type="body" idx="1"/>
          </p:nvPr>
        </p:nvSpPr>
        <p:spPr>
          <a:xfrm>
            <a:off x="1219360" y="3274909"/>
            <a:ext cx="10775237" cy="1364826"/>
          </a:xfrm>
        </p:spPr>
        <p:txBody>
          <a:bodyPr anchor="b"/>
          <a:lstStyle>
            <a:lvl1pPr indent="0" marL="0">
              <a:buNone/>
              <a:defRPr b="1" sz="4800"/>
            </a:lvl1pPr>
            <a:lvl2pPr indent="0" marL="914400">
              <a:buNone/>
              <a:defRPr b="1" sz="4000"/>
            </a:lvl2pPr>
            <a:lvl3pPr indent="0" marL="1828800">
              <a:buNone/>
              <a:defRPr b="1" sz="3600"/>
            </a:lvl3pPr>
            <a:lvl4pPr indent="0" marL="2743200">
              <a:buNone/>
              <a:defRPr b="1" sz="3200"/>
            </a:lvl4pPr>
            <a:lvl5pPr indent="0" marL="3657600">
              <a:buNone/>
              <a:defRPr b="1" sz="3200"/>
            </a:lvl5pPr>
            <a:lvl6pPr indent="0" marL="4571365">
              <a:buNone/>
              <a:defRPr b="1" sz="3200"/>
            </a:lvl6pPr>
            <a:lvl7pPr indent="0" marL="5485765">
              <a:buNone/>
              <a:defRPr b="1" sz="3200"/>
            </a:lvl7pPr>
            <a:lvl8pPr indent="0" marL="6400165">
              <a:buNone/>
              <a:defRPr b="1" sz="3200"/>
            </a:lvl8pPr>
            <a:lvl9pPr indent="0" marL="7314565">
              <a:buNone/>
              <a:defRPr b="1" sz="3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048649" name="Content Placeholder 3"/>
          <p:cNvSpPr>
            <a:spLocks noGrp="1"/>
          </p:cNvSpPr>
          <p:nvPr>
            <p:ph sz="half" idx="2"/>
          </p:nvPr>
        </p:nvSpPr>
        <p:spPr>
          <a:xfrm>
            <a:off x="1219360" y="4639735"/>
            <a:ext cx="10775237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104865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54" y="3274909"/>
            <a:ext cx="10779469" cy="1364826"/>
          </a:xfrm>
        </p:spPr>
        <p:txBody>
          <a:bodyPr anchor="b"/>
          <a:lstStyle>
            <a:lvl1pPr indent="0" marL="0">
              <a:buNone/>
              <a:defRPr b="1" sz="4800"/>
            </a:lvl1pPr>
            <a:lvl2pPr indent="0" marL="914400">
              <a:buNone/>
              <a:defRPr b="1" sz="4000"/>
            </a:lvl2pPr>
            <a:lvl3pPr indent="0" marL="1828800">
              <a:buNone/>
              <a:defRPr b="1" sz="3600"/>
            </a:lvl3pPr>
            <a:lvl4pPr indent="0" marL="2743200">
              <a:buNone/>
              <a:defRPr b="1" sz="3200"/>
            </a:lvl4pPr>
            <a:lvl5pPr indent="0" marL="3657600">
              <a:buNone/>
              <a:defRPr b="1" sz="3200"/>
            </a:lvl5pPr>
            <a:lvl6pPr indent="0" marL="4571365">
              <a:buNone/>
              <a:defRPr b="1" sz="3200"/>
            </a:lvl6pPr>
            <a:lvl7pPr indent="0" marL="5485765">
              <a:buNone/>
              <a:defRPr b="1" sz="3200"/>
            </a:lvl7pPr>
            <a:lvl8pPr indent="0" marL="6400165">
              <a:buNone/>
              <a:defRPr b="1" sz="3200"/>
            </a:lvl8pPr>
            <a:lvl9pPr indent="0" marL="7314565">
              <a:buNone/>
              <a:defRPr b="1" sz="3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048651" name="Content Placeholder 5"/>
          <p:cNvSpPr>
            <a:spLocks noGrp="1"/>
          </p:cNvSpPr>
          <p:nvPr>
            <p:ph sz="quarter" idx="4"/>
          </p:nvPr>
        </p:nvSpPr>
        <p:spPr>
          <a:xfrm>
            <a:off x="12388354" y="4639735"/>
            <a:ext cx="10779469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Title 1"/>
          <p:cNvSpPr>
            <a:spLocks noGrp="1"/>
          </p:cNvSpPr>
          <p:nvPr>
            <p:ph type="title"/>
          </p:nvPr>
        </p:nvSpPr>
        <p:spPr>
          <a:xfrm>
            <a:off x="1219365" y="582506"/>
            <a:ext cx="8023213" cy="2479040"/>
          </a:xfrm>
        </p:spPr>
        <p:txBody>
          <a:bodyPr anchor="b"/>
          <a:lstStyle>
            <a:lvl1pPr algn="l">
              <a:defRPr b="1" sz="4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048653" name="Content Placeholder 2"/>
          <p:cNvSpPr>
            <a:spLocks noGrp="1"/>
          </p:cNvSpPr>
          <p:nvPr>
            <p:ph idx="1"/>
          </p:nvPr>
        </p:nvSpPr>
        <p:spPr>
          <a:xfrm>
            <a:off x="9534708" y="582509"/>
            <a:ext cx="13633109" cy="12486642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104865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5" y="3061549"/>
            <a:ext cx="8023213" cy="10007602"/>
          </a:xfrm>
        </p:spPr>
        <p:txBody>
          <a:bodyPr/>
          <a:lstStyle>
            <a:lvl1pPr indent="0" marL="0">
              <a:buNone/>
              <a:defRPr sz="2800"/>
            </a:lvl1pPr>
            <a:lvl2pPr indent="0" marL="914400">
              <a:buNone/>
              <a:defRPr sz="2400"/>
            </a:lvl2pPr>
            <a:lvl3pPr indent="0" marL="1828800">
              <a:buNone/>
              <a:defRPr sz="2000"/>
            </a:lvl3pPr>
            <a:lvl4pPr indent="0" marL="2743200">
              <a:buNone/>
              <a:defRPr sz="1800"/>
            </a:lvl4pPr>
            <a:lvl5pPr indent="0" marL="3657600">
              <a:buNone/>
              <a:defRPr sz="1800"/>
            </a:lvl5pPr>
            <a:lvl6pPr indent="0" marL="4571365">
              <a:buNone/>
              <a:defRPr sz="1800"/>
            </a:lvl6pPr>
            <a:lvl7pPr indent="0" marL="5485765">
              <a:buNone/>
              <a:defRPr sz="1800"/>
            </a:lvl7pPr>
            <a:lvl8pPr indent="0" marL="6400165">
              <a:buNone/>
              <a:defRPr sz="1800"/>
            </a:lvl8pPr>
            <a:lvl9pPr indent="0" marL="7314565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Title 1"/>
          <p:cNvSpPr>
            <a:spLocks noGrp="1"/>
          </p:cNvSpPr>
          <p:nvPr>
            <p:ph type="title"/>
          </p:nvPr>
        </p:nvSpPr>
        <p:spPr>
          <a:xfrm>
            <a:off x="4780060" y="10241281"/>
            <a:ext cx="14632305" cy="1209042"/>
          </a:xfrm>
        </p:spPr>
        <p:txBody>
          <a:bodyPr anchor="b"/>
          <a:lstStyle>
            <a:lvl1pPr algn="l">
              <a:defRPr b="1" sz="4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048638" name="Picture Placeholder 2"/>
          <p:cNvSpPr>
            <a:spLocks noGrp="1"/>
          </p:cNvSpPr>
          <p:nvPr>
            <p:ph type="pic" idx="1"/>
          </p:nvPr>
        </p:nvSpPr>
        <p:spPr>
          <a:xfrm>
            <a:off x="4780060" y="1307254"/>
            <a:ext cx="14632305" cy="8778240"/>
          </a:xfrm>
        </p:spPr>
        <p:txBody>
          <a:bodyPr/>
          <a:lstStyle>
            <a:lvl1pPr indent="0" marL="0">
              <a:buNone/>
              <a:defRPr sz="6400"/>
            </a:lvl1pPr>
            <a:lvl2pPr indent="0" marL="914400">
              <a:buNone/>
              <a:defRPr sz="5600"/>
            </a:lvl2pPr>
            <a:lvl3pPr indent="0" marL="1828800">
              <a:buNone/>
              <a:defRPr sz="4800"/>
            </a:lvl3pPr>
            <a:lvl4pPr indent="0" marL="2743200">
              <a:buNone/>
              <a:defRPr sz="4000"/>
            </a:lvl4pPr>
            <a:lvl5pPr indent="0" marL="3657600">
              <a:buNone/>
              <a:defRPr sz="4000"/>
            </a:lvl5pPr>
            <a:lvl6pPr indent="0" marL="4571365">
              <a:buNone/>
              <a:defRPr sz="4000"/>
            </a:lvl6pPr>
            <a:lvl7pPr indent="0" marL="5485765">
              <a:buNone/>
              <a:defRPr sz="4000"/>
            </a:lvl7pPr>
            <a:lvl8pPr indent="0" marL="6400165">
              <a:buNone/>
              <a:defRPr sz="4000"/>
            </a:lvl8pPr>
            <a:lvl9pPr indent="0" marL="7314565">
              <a:buNone/>
              <a:defRPr sz="4000"/>
            </a:lvl9pPr>
          </a:lstStyle>
          <a:p>
            <a:endParaRPr lang="en-US"/>
          </a:p>
        </p:txBody>
      </p:sp>
      <p:sp>
        <p:nvSpPr>
          <p:cNvPr id="1048639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60" y="11450323"/>
            <a:ext cx="14632305" cy="1717038"/>
          </a:xfrm>
        </p:spPr>
        <p:txBody>
          <a:bodyPr/>
          <a:lstStyle>
            <a:lvl1pPr indent="0" marL="0">
              <a:buNone/>
              <a:defRPr sz="2800"/>
            </a:lvl1pPr>
            <a:lvl2pPr indent="0" marL="914400">
              <a:buNone/>
              <a:defRPr sz="2400"/>
            </a:lvl2pPr>
            <a:lvl3pPr indent="0" marL="1828800">
              <a:buNone/>
              <a:defRPr sz="2000"/>
            </a:lvl3pPr>
            <a:lvl4pPr indent="0" marL="2743200">
              <a:buNone/>
              <a:defRPr sz="1800"/>
            </a:lvl4pPr>
            <a:lvl5pPr indent="0" marL="3657600">
              <a:buNone/>
              <a:defRPr sz="1800"/>
            </a:lvl5pPr>
            <a:lvl6pPr indent="0" marL="4571365">
              <a:buNone/>
              <a:defRPr sz="1800"/>
            </a:lvl6pPr>
            <a:lvl7pPr indent="0" marL="5485765">
              <a:buNone/>
              <a:defRPr sz="1800"/>
            </a:lvl7pPr>
            <a:lvl8pPr indent="0" marL="6400165">
              <a:buNone/>
              <a:defRPr sz="1800"/>
            </a:lvl8pPr>
            <a:lvl9pPr indent="0" marL="7314565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90938" y="1215814"/>
            <a:ext cx="20818008" cy="2435012"/>
          </a:xfrm>
          <a:prstGeom prst="rect"/>
          <a:noFill/>
          <a:ln>
            <a:noFill/>
          </a:ln>
          <a:effectLst/>
        </p:spPr>
        <p:txBody>
          <a:bodyPr anchor="ctr" anchorCtr="0" bIns="0" compatLnSpc="1" lIns="0" numCol="1" rIns="0" tIns="0" vert="horz" wrap="square"/>
          <a:p>
            <a:pPr lvl="0"/>
            <a:r>
              <a:rPr lang="en-GB"/>
              <a:t>Click to edit the title text format</a:t>
            </a:r>
            <a:endParaRPr lang="en-GB"/>
          </a:p>
        </p:txBody>
      </p:sp>
      <p:sp>
        <p:nvSpPr>
          <p:cNvPr id="104857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0938" y="4067389"/>
            <a:ext cx="20818008" cy="9208346"/>
          </a:xfrm>
          <a:prstGeom prst="rect"/>
          <a:noFill/>
          <a:ln>
            <a:noFill/>
          </a:ln>
          <a:effectLst/>
        </p:spPr>
        <p:txBody>
          <a:bodyPr anchor="t" anchorCtr="0" bIns="0" compatLnSpc="1" lIns="0" numCol="1" rIns="0" tIns="0" vert="horz" wrap="square"/>
          <a:p>
            <a:pPr lvl="0"/>
            <a:r>
              <a:rPr lang="en-GB"/>
              <a:t>Click to edit the outline text format</a:t>
            </a:r>
            <a:endParaRPr lang="en-GB"/>
          </a:p>
          <a:p>
            <a:pPr lvl="1"/>
            <a:r>
              <a:rPr lang="en-GB"/>
              <a:t>Second Outline Level</a:t>
            </a:r>
            <a:endParaRPr lang="en-GB"/>
          </a:p>
          <a:p>
            <a:pPr lvl="2"/>
            <a:r>
              <a:rPr lang="en-GB"/>
              <a:t>Third Outline Level</a:t>
            </a:r>
            <a:endParaRPr lang="en-GB"/>
          </a:p>
          <a:p>
            <a:pPr lvl="3"/>
            <a:r>
              <a:rPr lang="en-GB"/>
              <a:t>Fourth Outline Level</a:t>
            </a:r>
            <a:endParaRPr lang="en-GB"/>
          </a:p>
          <a:p>
            <a:pPr lvl="4"/>
            <a:r>
              <a:rPr lang="en-GB"/>
              <a:t>Fifth Outline Level</a:t>
            </a:r>
            <a:endParaRPr lang="en-GB"/>
          </a:p>
          <a:p>
            <a:pPr lvl="4"/>
            <a:r>
              <a:rPr lang="en-GB"/>
              <a:t>Sixth Outline Level</a:t>
            </a:r>
            <a:endParaRPr lang="en-GB"/>
          </a:p>
          <a:p>
            <a:pPr lvl="4"/>
            <a:r>
              <a:rPr lang="en-GB"/>
              <a:t>Seventh Outline Level</a:t>
            </a:r>
            <a:endParaRPr lang="en-GB"/>
          </a:p>
          <a:p>
            <a:pPr lvl="4"/>
            <a:r>
              <a:rPr lang="en-GB"/>
              <a:t>Eighth Outline Level</a:t>
            </a:r>
            <a:endParaRPr lang="en-GB"/>
          </a:p>
          <a:p>
            <a:pPr lvl="4"/>
            <a:r>
              <a:rPr lang="en-GB"/>
              <a:t>Ninth Outline Level</a:t>
            </a:r>
            <a:endParaRPr lang="en-GB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fontAlgn="base" hangingPunct="0" rtl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+mj-lt"/>
          <a:ea typeface="+mj-ea"/>
          <a:cs typeface="+mj-cs"/>
        </a:defRPr>
      </a:lvl1pPr>
      <a:lvl2pPr algn="l" defTabSz="914400" fontAlgn="base" hangingPunct="0" indent="-431800" marL="863600" rtl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anose="02020603050405020304" pitchFamily="16" charset="0"/>
          <a:ea typeface="Lucida Sans Unicode" panose="020B0602030504020204" pitchFamily="32" charset="0"/>
          <a:cs typeface="Lucida Sans Unicode" panose="020B0602030504020204" pitchFamily="32" charset="0"/>
        </a:defRPr>
      </a:lvl2pPr>
      <a:lvl3pPr algn="l" defTabSz="914400" fontAlgn="base" hangingPunct="0" indent="-431800" marL="1295400" rtl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anose="02020603050405020304" pitchFamily="16" charset="0"/>
          <a:ea typeface="Lucida Sans Unicode" panose="020B0602030504020204" pitchFamily="32" charset="0"/>
          <a:cs typeface="Lucida Sans Unicode" panose="020B0602030504020204" pitchFamily="32" charset="0"/>
        </a:defRPr>
      </a:lvl3pPr>
      <a:lvl4pPr algn="l" defTabSz="914400" fontAlgn="base" hangingPunct="0" indent="-431800" marL="1727200" rtl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anose="02020603050405020304" pitchFamily="16" charset="0"/>
          <a:ea typeface="Lucida Sans Unicode" panose="020B0602030504020204" pitchFamily="32" charset="0"/>
          <a:cs typeface="Lucida Sans Unicode" panose="020B0602030504020204" pitchFamily="32" charset="0"/>
        </a:defRPr>
      </a:lvl4pPr>
      <a:lvl5pPr algn="l" defTabSz="914400" fontAlgn="base" hangingPunct="0" indent="-431800" marL="2159000" rtl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anose="02020603050405020304" pitchFamily="16" charset="0"/>
          <a:ea typeface="Lucida Sans Unicode" panose="020B0602030504020204" pitchFamily="32" charset="0"/>
          <a:cs typeface="Lucida Sans Unicode" panose="020B0602030504020204" pitchFamily="32" charset="0"/>
        </a:defRPr>
      </a:lvl5pPr>
      <a:lvl6pPr algn="l" defTabSz="914400" fontAlgn="base" hangingPunct="0" indent="-431800" marL="3073400" rtl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anose="02020603050405020304" pitchFamily="16" charset="0"/>
          <a:ea typeface="Lucida Sans Unicode" panose="020B0602030504020204" pitchFamily="32" charset="0"/>
          <a:cs typeface="Lucida Sans Unicode" panose="020B0602030504020204" pitchFamily="32" charset="0"/>
        </a:defRPr>
      </a:lvl6pPr>
      <a:lvl7pPr algn="l" defTabSz="914400" fontAlgn="base" hangingPunct="0" indent="-431800" marL="3987800" rtl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anose="02020603050405020304" pitchFamily="16" charset="0"/>
          <a:ea typeface="Lucida Sans Unicode" panose="020B0602030504020204" pitchFamily="32" charset="0"/>
          <a:cs typeface="Lucida Sans Unicode" panose="020B0602030504020204" pitchFamily="32" charset="0"/>
        </a:defRPr>
      </a:lvl7pPr>
      <a:lvl8pPr algn="l" defTabSz="914400" fontAlgn="base" hangingPunct="0" indent="-431800" marL="4901565" rtl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anose="02020603050405020304" pitchFamily="16" charset="0"/>
          <a:ea typeface="Lucida Sans Unicode" panose="020B0602030504020204" pitchFamily="32" charset="0"/>
          <a:cs typeface="Lucida Sans Unicode" panose="020B0602030504020204" pitchFamily="32" charset="0"/>
        </a:defRPr>
      </a:lvl8pPr>
      <a:lvl9pPr algn="l" defTabSz="914400" fontAlgn="base" hangingPunct="0" indent="-431800" marL="5815965" rtl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anose="02020603050405020304" pitchFamily="16" charset="0"/>
          <a:ea typeface="Lucida Sans Unicode" panose="020B0602030504020204" pitchFamily="32" charset="0"/>
          <a:cs typeface="Lucida Sans Unicode" panose="020B0602030504020204" pitchFamily="32" charset="0"/>
        </a:defRPr>
      </a:lvl9pPr>
    </p:titleStyle>
    <p:bodyStyle>
      <a:lvl1pPr algn="l" defTabSz="914400" fontAlgn="base" hangingPunct="0" indent="-647700" marL="860425" rtl="0">
        <a:lnSpc>
          <a:spcPct val="112000"/>
        </a:lnSpc>
        <a:spcBef>
          <a:spcPct val="0"/>
        </a:spcBef>
        <a:spcAft>
          <a:spcPts val="2850"/>
        </a:spcAft>
        <a:buClr>
          <a:srgbClr val="000000"/>
        </a:buClr>
        <a:buSzPct val="45000"/>
        <a:buFont typeface="StarSymbol" charset="0"/>
        <a:buChar char="●"/>
        <a:defRPr sz="6400">
          <a:solidFill>
            <a:srgbClr val="000000"/>
          </a:solidFill>
          <a:latin typeface="+mn-lt"/>
          <a:ea typeface="+mn-ea"/>
          <a:cs typeface="+mn-cs"/>
        </a:defRPr>
      </a:lvl1pPr>
      <a:lvl2pPr algn="l" defTabSz="914400" fontAlgn="base" hangingPunct="0" indent="-571500" marL="1724025" rtl="0">
        <a:lnSpc>
          <a:spcPct val="112000"/>
        </a:lnSpc>
        <a:spcBef>
          <a:spcPct val="0"/>
        </a:spcBef>
        <a:spcAft>
          <a:spcPts val="2275"/>
        </a:spcAft>
        <a:buClr>
          <a:srgbClr val="000000"/>
        </a:buClr>
        <a:buSzPct val="75000"/>
        <a:buFont typeface="StarSymbol" charset="0"/>
        <a:buChar char="–"/>
        <a:defRPr sz="5600">
          <a:solidFill>
            <a:srgbClr val="000000"/>
          </a:solidFill>
          <a:latin typeface="+mn-lt"/>
          <a:ea typeface="+mn-ea"/>
          <a:cs typeface="+mn-cs"/>
        </a:defRPr>
      </a:lvl2pPr>
      <a:lvl3pPr algn="l" defTabSz="914400" fontAlgn="base" hangingPunct="0" indent="-431800" marL="2587625" rtl="0">
        <a:lnSpc>
          <a:spcPct val="112000"/>
        </a:lnSpc>
        <a:spcBef>
          <a:spcPct val="0"/>
        </a:spcBef>
        <a:spcAft>
          <a:spcPts val="1700"/>
        </a:spcAft>
        <a:buClr>
          <a:srgbClr val="000000"/>
        </a:buClr>
        <a:buSzPct val="45000"/>
        <a:buFont typeface="StarSymbol" charset="0"/>
        <a:buChar char="●"/>
        <a:defRPr sz="4800">
          <a:solidFill>
            <a:srgbClr val="000000"/>
          </a:solidFill>
          <a:latin typeface="+mn-lt"/>
          <a:ea typeface="+mn-ea"/>
          <a:cs typeface="+mn-cs"/>
        </a:defRPr>
      </a:lvl3pPr>
      <a:lvl4pPr algn="l" defTabSz="914400" fontAlgn="base" hangingPunct="0" indent="-428625" marL="3451225" rtl="0">
        <a:lnSpc>
          <a:spcPct val="112000"/>
        </a:lnSpc>
        <a:spcBef>
          <a:spcPct val="0"/>
        </a:spcBef>
        <a:spcAft>
          <a:spcPts val="1150"/>
        </a:spcAft>
        <a:buClr>
          <a:srgbClr val="000000"/>
        </a:buClr>
        <a:buSzPct val="75000"/>
        <a:buFont typeface="StarSymbol" charset="0"/>
        <a:buChar char="–"/>
        <a:defRPr sz="4000">
          <a:solidFill>
            <a:srgbClr val="000000"/>
          </a:solidFill>
          <a:latin typeface="+mn-lt"/>
          <a:ea typeface="+mn-ea"/>
          <a:cs typeface="+mn-cs"/>
        </a:defRPr>
      </a:lvl4pPr>
      <a:lvl5pPr algn="l" defTabSz="914400" fontAlgn="base" hangingPunct="0" indent="-431800" marL="4314190" rtl="0">
        <a:lnSpc>
          <a:spcPct val="112000"/>
        </a:lnSpc>
        <a:spcBef>
          <a:spcPct val="0"/>
        </a:spcBef>
        <a:spcAft>
          <a:spcPts val="575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5pPr>
      <a:lvl6pPr algn="l" defTabSz="914400" fontAlgn="base" hangingPunct="0" indent="-431800" marL="5228590" rtl="0">
        <a:lnSpc>
          <a:spcPct val="112000"/>
        </a:lnSpc>
        <a:spcBef>
          <a:spcPct val="0"/>
        </a:spcBef>
        <a:spcAft>
          <a:spcPts val="575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6pPr>
      <a:lvl7pPr algn="l" defTabSz="914400" fontAlgn="base" hangingPunct="0" indent="-431800" marL="6142990" rtl="0">
        <a:lnSpc>
          <a:spcPct val="112000"/>
        </a:lnSpc>
        <a:spcBef>
          <a:spcPct val="0"/>
        </a:spcBef>
        <a:spcAft>
          <a:spcPts val="575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7pPr>
      <a:lvl8pPr algn="l" defTabSz="914400" fontAlgn="base" hangingPunct="0" indent="-431800" marL="7057390" rtl="0">
        <a:lnSpc>
          <a:spcPct val="112000"/>
        </a:lnSpc>
        <a:spcBef>
          <a:spcPct val="0"/>
        </a:spcBef>
        <a:spcAft>
          <a:spcPts val="575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8pPr>
      <a:lvl9pPr algn="l" defTabSz="914400" fontAlgn="base" hangingPunct="0" indent="-431800" marL="7971790" rtl="0">
        <a:lnSpc>
          <a:spcPct val="112000"/>
        </a:lnSpc>
        <a:spcBef>
          <a:spcPct val="0"/>
        </a:spcBef>
        <a:spcAft>
          <a:spcPts val="575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1828800" eaLnBrk="1" hangingPunct="1" latinLnBrk="0" marL="0" rtl="0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1828800" eaLnBrk="1" hangingPunct="1" latinLnBrk="0" marL="914400" rtl="0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1828800" eaLnBrk="1" hangingPunct="1" latinLnBrk="0" marL="1828800" rtl="0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1828800" eaLnBrk="1" hangingPunct="1" latinLnBrk="0" marL="2743200" rtl="0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1828800" eaLnBrk="1" hangingPunct="1" latinLnBrk="0" marL="3657600" rtl="0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1828800" eaLnBrk="1" hangingPunct="1" latinLnBrk="0" marL="4571365" rtl="0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1828800" eaLnBrk="1" hangingPunct="1" latinLnBrk="0" marL="5485765" rtl="0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1828800" eaLnBrk="1" hangingPunct="1" latinLnBrk="0" marL="6400165" rtl="0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1828800" eaLnBrk="1" hangingPunct="1" latinLnBrk="0" marL="7314565" rtl="0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0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p>
            <a:r>
              <a:rPr b="1" dirty="0" sz="1400" kern="1200" lang="en-US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Choices in Treatment and Sequencing for Patients With Advanced Well-Differentiated Gastroenteropancreatic Neuroendocrine Neoplasms</a:t>
            </a:r>
            <a:endParaRPr b="1" dirty="0" sz="1400" kern="1200" lang="en-US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097152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/>
          <a:noFill/>
          <a:ln>
            <a:noFill/>
          </a:ln>
          <a:effectLst/>
        </p:spPr>
      </p:pic>
      <p:sp>
        <p:nvSpPr>
          <p:cNvPr id="1048581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/>
          <a:noFill/>
          <a:ln>
            <a:noFill/>
          </a:ln>
          <a:effectLst/>
        </p:spPr>
        <p:txBody>
          <a:bodyPr anchor="ctr" anchorCtr="0" bIns="0" compatLnSpc="1" lIns="0" numCol="1" rIns="0" tIns="0" vert="horz" wrap="square"/>
          <a:lstStyle>
            <a:lvl1pPr algn="ctr" defTabSz="457200" fontAlgn="base" hangingPunct="0" rtl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defTabSz="457200" fontAlgn="base" hangingPunct="0" indent="-215900" marL="4318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algn="l" defTabSz="457200" fontAlgn="base" hangingPunct="0" indent="-215900" marL="6477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algn="l" defTabSz="457200" fontAlgn="base" hangingPunct="0" indent="-215900" marL="8636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algn="l" defTabSz="457200" fontAlgn="base" hangingPunct="0" indent="-215900" marL="10795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algn="l" defTabSz="457200" fontAlgn="base" hangingPunct="0" indent="-215900" marL="15367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algn="l" defTabSz="457200" fontAlgn="base" hangingPunct="0" indent="-215900" marL="19939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algn="l" defTabSz="457200" fontAlgn="base" hangingPunct="0" indent="-215900" marL="24511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algn="l" defTabSz="457200" fontAlgn="base" hangingPunct="0" indent="-215900" marL="29083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dirty="0" sz="2400" lang="en-US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dirty="0" sz="2400" lang="en-US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p>
            <a:r>
              <a:rPr b="1" dirty="0" sz="1400" kern="1200" lang="en-US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NEN-DIRECTED THERAPIES FOR FUNCTIONING AND NONFUNCTIONING &lt;br /&gt;GEP NEN</a:t>
            </a:r>
            <a:endParaRPr b="1" dirty="0" sz="1400" kern="1200" lang="en-US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097161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/>
          <a:noFill/>
          <a:ln>
            <a:noFill/>
          </a:ln>
          <a:effectLst/>
        </p:spPr>
      </p:pic>
      <p:sp>
        <p:nvSpPr>
          <p:cNvPr id="1048599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/>
          <a:noFill/>
          <a:ln>
            <a:noFill/>
          </a:ln>
          <a:effectLst/>
        </p:spPr>
        <p:txBody>
          <a:bodyPr anchor="ctr" anchorCtr="0" bIns="0" compatLnSpc="1" lIns="0" numCol="1" rIns="0" tIns="0" vert="horz" wrap="square"/>
          <a:lstStyle>
            <a:lvl1pPr algn="ctr" defTabSz="457200" fontAlgn="base" hangingPunct="0" rtl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defTabSz="457200" fontAlgn="base" hangingPunct="0" indent="-215900" marL="4318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algn="l" defTabSz="457200" fontAlgn="base" hangingPunct="0" indent="-215900" marL="6477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algn="l" defTabSz="457200" fontAlgn="base" hangingPunct="0" indent="-215900" marL="8636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algn="l" defTabSz="457200" fontAlgn="base" hangingPunct="0" indent="-215900" marL="10795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algn="l" defTabSz="457200" fontAlgn="base" hangingPunct="0" indent="-215900" marL="15367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algn="l" defTabSz="457200" fontAlgn="base" hangingPunct="0" indent="-215900" marL="19939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algn="l" defTabSz="457200" fontAlgn="base" hangingPunct="0" indent="-215900" marL="24511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algn="l" defTabSz="457200" fontAlgn="base" hangingPunct="0" indent="-215900" marL="29083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dirty="0" sz="2400" lang="en-US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dirty="0" sz="2400" lang="en-US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p>
            <a:r>
              <a:rPr b="1" dirty="0" sz="1400" kern="1200" lang="en-US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First-line: indolent, oligo-progressive inoperable G1-2 GEP NEN</a:t>
            </a:r>
            <a:endParaRPr b="1" dirty="0" sz="1400" kern="1200" lang="en-US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097162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/>
          <a:noFill/>
          <a:ln>
            <a:noFill/>
          </a:ln>
          <a:effectLst/>
        </p:spPr>
      </p:pic>
      <p:sp>
        <p:nvSpPr>
          <p:cNvPr id="1048601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/>
          <a:noFill/>
          <a:ln>
            <a:noFill/>
          </a:ln>
          <a:effectLst/>
        </p:spPr>
        <p:txBody>
          <a:bodyPr anchor="ctr" anchorCtr="0" bIns="0" compatLnSpc="1" lIns="0" numCol="1" rIns="0" tIns="0" vert="horz" wrap="square"/>
          <a:lstStyle>
            <a:lvl1pPr algn="ctr" defTabSz="457200" fontAlgn="base" hangingPunct="0" rtl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defTabSz="457200" fontAlgn="base" hangingPunct="0" indent="-215900" marL="4318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algn="l" defTabSz="457200" fontAlgn="base" hangingPunct="0" indent="-215900" marL="6477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algn="l" defTabSz="457200" fontAlgn="base" hangingPunct="0" indent="-215900" marL="8636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algn="l" defTabSz="457200" fontAlgn="base" hangingPunct="0" indent="-215900" marL="10795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algn="l" defTabSz="457200" fontAlgn="base" hangingPunct="0" indent="-215900" marL="15367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algn="l" defTabSz="457200" fontAlgn="base" hangingPunct="0" indent="-215900" marL="19939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algn="l" defTabSz="457200" fontAlgn="base" hangingPunct="0" indent="-215900" marL="24511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algn="l" defTabSz="457200" fontAlgn="base" hangingPunct="0" indent="-215900" marL="29083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dirty="0" sz="2400" lang="en-US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dirty="0" sz="2400" lang="en-US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p>
            <a:r>
              <a:rPr b="1" dirty="0" sz="1400" kern="1200" lang="en-US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First-line: indolent, oligo-progressive, inoperable G1-2 GEP NEN</a:t>
            </a:r>
            <a:endParaRPr b="1" dirty="0" sz="1400" kern="1200" lang="en-US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097163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/>
          <a:noFill/>
          <a:ln>
            <a:noFill/>
          </a:ln>
          <a:effectLst/>
        </p:spPr>
      </p:pic>
      <p:sp>
        <p:nvSpPr>
          <p:cNvPr id="1048603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/>
          <a:noFill/>
          <a:ln>
            <a:noFill/>
          </a:ln>
          <a:effectLst/>
        </p:spPr>
        <p:txBody>
          <a:bodyPr anchor="ctr" anchorCtr="0" bIns="0" compatLnSpc="1" lIns="0" numCol="1" rIns="0" tIns="0" vert="horz" wrap="square"/>
          <a:lstStyle>
            <a:lvl1pPr algn="ctr" defTabSz="457200" fontAlgn="base" hangingPunct="0" rtl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defTabSz="457200" fontAlgn="base" hangingPunct="0" indent="-215900" marL="4318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algn="l" defTabSz="457200" fontAlgn="base" hangingPunct="0" indent="-215900" marL="6477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algn="l" defTabSz="457200" fontAlgn="base" hangingPunct="0" indent="-215900" marL="8636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algn="l" defTabSz="457200" fontAlgn="base" hangingPunct="0" indent="-215900" marL="10795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algn="l" defTabSz="457200" fontAlgn="base" hangingPunct="0" indent="-215900" marL="15367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algn="l" defTabSz="457200" fontAlgn="base" hangingPunct="0" indent="-215900" marL="19939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algn="l" defTabSz="457200" fontAlgn="base" hangingPunct="0" indent="-215900" marL="24511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algn="l" defTabSz="457200" fontAlgn="base" hangingPunct="0" indent="-215900" marL="29083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dirty="0" sz="2400" lang="en-US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dirty="0" sz="2400" lang="en-US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p>
            <a:r>
              <a:rPr b="1" dirty="0" sz="1400" kern="1200" lang="en-US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How to choose second and further lines?</a:t>
            </a:r>
            <a:endParaRPr b="1" dirty="0" sz="1400" kern="1200" lang="en-US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097164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/>
          <a:noFill/>
          <a:ln>
            <a:noFill/>
          </a:ln>
          <a:effectLst/>
        </p:spPr>
      </p:pic>
      <p:sp>
        <p:nvSpPr>
          <p:cNvPr id="1048605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/>
          <a:noFill/>
          <a:ln>
            <a:noFill/>
          </a:ln>
          <a:effectLst/>
        </p:spPr>
        <p:txBody>
          <a:bodyPr anchor="ctr" anchorCtr="0" bIns="0" compatLnSpc="1" lIns="0" numCol="1" rIns="0" tIns="0" vert="horz" wrap="square"/>
          <a:lstStyle>
            <a:lvl1pPr algn="ctr" defTabSz="457200" fontAlgn="base" hangingPunct="0" rtl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defTabSz="457200" fontAlgn="base" hangingPunct="0" indent="-215900" marL="4318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algn="l" defTabSz="457200" fontAlgn="base" hangingPunct="0" indent="-215900" marL="6477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algn="l" defTabSz="457200" fontAlgn="base" hangingPunct="0" indent="-215900" marL="8636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algn="l" defTabSz="457200" fontAlgn="base" hangingPunct="0" indent="-215900" marL="10795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algn="l" defTabSz="457200" fontAlgn="base" hangingPunct="0" indent="-215900" marL="15367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algn="l" defTabSz="457200" fontAlgn="base" hangingPunct="0" indent="-215900" marL="19939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algn="l" defTabSz="457200" fontAlgn="base" hangingPunct="0" indent="-215900" marL="24511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algn="l" defTabSz="457200" fontAlgn="base" hangingPunct="0" indent="-215900" marL="29083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dirty="0" sz="2400" lang="en-US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dirty="0" sz="2400" lang="en-US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p>
            <a:r>
              <a:rPr b="1" dirty="0" sz="1400" kern="1200" lang="en-US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Second and further line options in Small Bowel G1-2 NEN</a:t>
            </a:r>
            <a:endParaRPr b="1" dirty="0" sz="1400" kern="1200" lang="en-US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097165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/>
          <a:noFill/>
          <a:ln>
            <a:noFill/>
          </a:ln>
          <a:effectLst/>
        </p:spPr>
      </p:pic>
      <p:sp>
        <p:nvSpPr>
          <p:cNvPr id="104860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/>
          <a:noFill/>
          <a:ln>
            <a:noFill/>
          </a:ln>
          <a:effectLst/>
        </p:spPr>
        <p:txBody>
          <a:bodyPr anchor="ctr" anchorCtr="0" bIns="0" compatLnSpc="1" lIns="0" numCol="1" rIns="0" tIns="0" vert="horz" wrap="square"/>
          <a:lstStyle>
            <a:lvl1pPr algn="ctr" defTabSz="457200" fontAlgn="base" hangingPunct="0" rtl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defTabSz="457200" fontAlgn="base" hangingPunct="0" indent="-215900" marL="4318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algn="l" defTabSz="457200" fontAlgn="base" hangingPunct="0" indent="-215900" marL="6477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algn="l" defTabSz="457200" fontAlgn="base" hangingPunct="0" indent="-215900" marL="8636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algn="l" defTabSz="457200" fontAlgn="base" hangingPunct="0" indent="-215900" marL="10795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algn="l" defTabSz="457200" fontAlgn="base" hangingPunct="0" indent="-215900" marL="15367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algn="l" defTabSz="457200" fontAlgn="base" hangingPunct="0" indent="-215900" marL="19939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algn="l" defTabSz="457200" fontAlgn="base" hangingPunct="0" indent="-215900" marL="24511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algn="l" defTabSz="457200" fontAlgn="base" hangingPunct="0" indent="-215900" marL="29083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dirty="0" sz="2400" lang="en-US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dirty="0" sz="2400" lang="en-US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p>
            <a:r>
              <a:rPr b="1" dirty="0" sz="1400" kern="1200" lang="en-US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Second and further line options in Small Bowel G1-2 NEN</a:t>
            </a:r>
            <a:endParaRPr b="1" dirty="0" sz="1400" kern="1200" lang="en-US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097166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/>
          <a:noFill/>
          <a:ln>
            <a:noFill/>
          </a:ln>
          <a:effectLst/>
        </p:spPr>
      </p:pic>
      <p:sp>
        <p:nvSpPr>
          <p:cNvPr id="1048609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/>
          <a:noFill/>
          <a:ln>
            <a:noFill/>
          </a:ln>
          <a:effectLst/>
        </p:spPr>
        <p:txBody>
          <a:bodyPr anchor="ctr" anchorCtr="0" bIns="0" compatLnSpc="1" lIns="0" numCol="1" rIns="0" tIns="0" vert="horz" wrap="square"/>
          <a:lstStyle>
            <a:lvl1pPr algn="ctr" defTabSz="457200" fontAlgn="base" hangingPunct="0" rtl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defTabSz="457200" fontAlgn="base" hangingPunct="0" indent="-215900" marL="4318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algn="l" defTabSz="457200" fontAlgn="base" hangingPunct="0" indent="-215900" marL="6477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algn="l" defTabSz="457200" fontAlgn="base" hangingPunct="0" indent="-215900" marL="8636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algn="l" defTabSz="457200" fontAlgn="base" hangingPunct="0" indent="-215900" marL="10795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algn="l" defTabSz="457200" fontAlgn="base" hangingPunct="0" indent="-215900" marL="15367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algn="l" defTabSz="457200" fontAlgn="base" hangingPunct="0" indent="-215900" marL="19939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algn="l" defTabSz="457200" fontAlgn="base" hangingPunct="0" indent="-215900" marL="24511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algn="l" defTabSz="457200" fontAlgn="base" hangingPunct="0" indent="-215900" marL="29083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dirty="0" sz="2400" lang="en-US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dirty="0" sz="2400" lang="en-US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p>
            <a:r>
              <a:rPr b="1" dirty="0" sz="1400" kern="1200" lang="en-US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Second and further line options in Small Bowel G1-2 NEN</a:t>
            </a:r>
            <a:endParaRPr b="1" dirty="0" sz="1400" kern="1200" lang="en-US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097167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/>
          <a:noFill/>
          <a:ln>
            <a:noFill/>
          </a:ln>
          <a:effectLst/>
        </p:spPr>
      </p:pic>
      <p:sp>
        <p:nvSpPr>
          <p:cNvPr id="1048611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/>
          <a:noFill/>
          <a:ln>
            <a:noFill/>
          </a:ln>
          <a:effectLst/>
        </p:spPr>
        <p:txBody>
          <a:bodyPr anchor="ctr" anchorCtr="0" bIns="0" compatLnSpc="1" lIns="0" numCol="1" rIns="0" tIns="0" vert="horz" wrap="square"/>
          <a:lstStyle>
            <a:lvl1pPr algn="ctr" defTabSz="457200" fontAlgn="base" hangingPunct="0" rtl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defTabSz="457200" fontAlgn="base" hangingPunct="0" indent="-215900" marL="4318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algn="l" defTabSz="457200" fontAlgn="base" hangingPunct="0" indent="-215900" marL="6477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algn="l" defTabSz="457200" fontAlgn="base" hangingPunct="0" indent="-215900" marL="8636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algn="l" defTabSz="457200" fontAlgn="base" hangingPunct="0" indent="-215900" marL="10795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algn="l" defTabSz="457200" fontAlgn="base" hangingPunct="0" indent="-215900" marL="15367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algn="l" defTabSz="457200" fontAlgn="base" hangingPunct="0" indent="-215900" marL="19939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algn="l" defTabSz="457200" fontAlgn="base" hangingPunct="0" indent="-215900" marL="24511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algn="l" defTabSz="457200" fontAlgn="base" hangingPunct="0" indent="-215900" marL="29083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dirty="0" sz="2400" lang="en-US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dirty="0" sz="2400" lang="en-US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p>
            <a:r>
              <a:rPr b="1" dirty="0" sz="1400" kern="1200" lang="en-US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Second and further line options in Small Bowel G1-2 NEN</a:t>
            </a:r>
            <a:endParaRPr b="1" dirty="0" sz="1400" kern="1200" lang="en-US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097168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/>
          <a:noFill/>
          <a:ln>
            <a:noFill/>
          </a:ln>
          <a:effectLst/>
        </p:spPr>
      </p:pic>
      <p:sp>
        <p:nvSpPr>
          <p:cNvPr id="1048613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/>
          <a:noFill/>
          <a:ln>
            <a:noFill/>
          </a:ln>
          <a:effectLst/>
        </p:spPr>
        <p:txBody>
          <a:bodyPr anchor="ctr" anchorCtr="0" bIns="0" compatLnSpc="1" lIns="0" numCol="1" rIns="0" tIns="0" vert="horz" wrap="square"/>
          <a:lstStyle>
            <a:lvl1pPr algn="ctr" defTabSz="457200" fontAlgn="base" hangingPunct="0" rtl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defTabSz="457200" fontAlgn="base" hangingPunct="0" indent="-215900" marL="4318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algn="l" defTabSz="457200" fontAlgn="base" hangingPunct="0" indent="-215900" marL="6477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algn="l" defTabSz="457200" fontAlgn="base" hangingPunct="0" indent="-215900" marL="8636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algn="l" defTabSz="457200" fontAlgn="base" hangingPunct="0" indent="-215900" marL="10795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algn="l" defTabSz="457200" fontAlgn="base" hangingPunct="0" indent="-215900" marL="15367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algn="l" defTabSz="457200" fontAlgn="base" hangingPunct="0" indent="-215900" marL="19939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algn="l" defTabSz="457200" fontAlgn="base" hangingPunct="0" indent="-215900" marL="24511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algn="l" defTabSz="457200" fontAlgn="base" hangingPunct="0" indent="-215900" marL="29083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dirty="0" sz="2400" lang="en-US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dirty="0" sz="2400" lang="en-US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p>
            <a:r>
              <a:rPr b="1" dirty="0" sz="1400" kern="1200" lang="en-US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Second and further line options in Pancreatic &lt;br /&gt;G1-2 NEN</a:t>
            </a:r>
            <a:endParaRPr b="1" dirty="0" sz="1400" kern="1200" lang="en-US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097169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/>
          <a:noFill/>
          <a:ln>
            <a:noFill/>
          </a:ln>
          <a:effectLst/>
        </p:spPr>
      </p:pic>
      <p:sp>
        <p:nvSpPr>
          <p:cNvPr id="1048615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/>
          <a:noFill/>
          <a:ln>
            <a:noFill/>
          </a:ln>
          <a:effectLst/>
        </p:spPr>
        <p:txBody>
          <a:bodyPr anchor="ctr" anchorCtr="0" bIns="0" compatLnSpc="1" lIns="0" numCol="1" rIns="0" tIns="0" vert="horz" wrap="square"/>
          <a:lstStyle>
            <a:lvl1pPr algn="ctr" defTabSz="457200" fontAlgn="base" hangingPunct="0" rtl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defTabSz="457200" fontAlgn="base" hangingPunct="0" indent="-215900" marL="4318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algn="l" defTabSz="457200" fontAlgn="base" hangingPunct="0" indent="-215900" marL="6477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algn="l" defTabSz="457200" fontAlgn="base" hangingPunct="0" indent="-215900" marL="8636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algn="l" defTabSz="457200" fontAlgn="base" hangingPunct="0" indent="-215900" marL="10795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algn="l" defTabSz="457200" fontAlgn="base" hangingPunct="0" indent="-215900" marL="15367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algn="l" defTabSz="457200" fontAlgn="base" hangingPunct="0" indent="-215900" marL="19939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algn="l" defTabSz="457200" fontAlgn="base" hangingPunct="0" indent="-215900" marL="24511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algn="l" defTabSz="457200" fontAlgn="base" hangingPunct="0" indent="-215900" marL="29083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dirty="0" sz="2400" lang="en-US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dirty="0" sz="2400" lang="en-US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p>
            <a:r>
              <a:rPr b="1" dirty="0" sz="1400" kern="1200" lang="en-US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Second and further line options in Pancreatic &lt;br /&gt;G1-2 NEN</a:t>
            </a:r>
            <a:endParaRPr b="1" dirty="0" sz="1400" kern="1200" lang="en-US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097170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/>
          <a:noFill/>
          <a:ln>
            <a:noFill/>
          </a:ln>
          <a:effectLst/>
        </p:spPr>
      </p:pic>
      <p:sp>
        <p:nvSpPr>
          <p:cNvPr id="104861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/>
          <a:noFill/>
          <a:ln>
            <a:noFill/>
          </a:ln>
          <a:effectLst/>
        </p:spPr>
        <p:txBody>
          <a:bodyPr anchor="ctr" anchorCtr="0" bIns="0" compatLnSpc="1" lIns="0" numCol="1" rIns="0" tIns="0" vert="horz" wrap="square"/>
          <a:lstStyle>
            <a:lvl1pPr algn="ctr" defTabSz="457200" fontAlgn="base" hangingPunct="0" rtl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defTabSz="457200" fontAlgn="base" hangingPunct="0" indent="-215900" marL="4318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algn="l" defTabSz="457200" fontAlgn="base" hangingPunct="0" indent="-215900" marL="6477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algn="l" defTabSz="457200" fontAlgn="base" hangingPunct="0" indent="-215900" marL="8636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algn="l" defTabSz="457200" fontAlgn="base" hangingPunct="0" indent="-215900" marL="10795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algn="l" defTabSz="457200" fontAlgn="base" hangingPunct="0" indent="-215900" marL="15367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algn="l" defTabSz="457200" fontAlgn="base" hangingPunct="0" indent="-215900" marL="19939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algn="l" defTabSz="457200" fontAlgn="base" hangingPunct="0" indent="-215900" marL="24511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algn="l" defTabSz="457200" fontAlgn="base" hangingPunct="0" indent="-215900" marL="29083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dirty="0" sz="2400" lang="en-US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dirty="0" sz="2400" lang="en-US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p>
            <a:r>
              <a:rPr b="1" dirty="0" sz="1400" kern="1200" lang="en-US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An important concept on Neuroendocrine Neoplasms (NEN)</a:t>
            </a:r>
            <a:endParaRPr b="1" dirty="0" sz="1400" kern="1200" lang="en-US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097153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/>
          <a:noFill/>
          <a:ln>
            <a:noFill/>
          </a:ln>
          <a:effectLst/>
        </p:spPr>
      </p:pic>
      <p:sp>
        <p:nvSpPr>
          <p:cNvPr id="1048583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/>
          <a:noFill/>
          <a:ln>
            <a:noFill/>
          </a:ln>
          <a:effectLst/>
        </p:spPr>
        <p:txBody>
          <a:bodyPr anchor="ctr" anchorCtr="0" bIns="0" compatLnSpc="1" lIns="0" numCol="1" rIns="0" tIns="0" vert="horz" wrap="square"/>
          <a:lstStyle>
            <a:lvl1pPr algn="ctr" defTabSz="457200" fontAlgn="base" hangingPunct="0" rtl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defTabSz="457200" fontAlgn="base" hangingPunct="0" indent="-215900" marL="4318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algn="l" defTabSz="457200" fontAlgn="base" hangingPunct="0" indent="-215900" marL="6477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algn="l" defTabSz="457200" fontAlgn="base" hangingPunct="0" indent="-215900" marL="8636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algn="l" defTabSz="457200" fontAlgn="base" hangingPunct="0" indent="-215900" marL="10795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algn="l" defTabSz="457200" fontAlgn="base" hangingPunct="0" indent="-215900" marL="15367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algn="l" defTabSz="457200" fontAlgn="base" hangingPunct="0" indent="-215900" marL="19939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algn="l" defTabSz="457200" fontAlgn="base" hangingPunct="0" indent="-215900" marL="24511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algn="l" defTabSz="457200" fontAlgn="base" hangingPunct="0" indent="-215900" marL="29083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dirty="0" sz="2400" lang="en-US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dirty="0" sz="2400" lang="en-US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p>
            <a:r>
              <a:rPr b="1" dirty="0" sz="1400" kern="1200" lang="en-US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Second and further line options in Pancreatic &lt;br /&gt;G1-2 NEN</a:t>
            </a:r>
            <a:endParaRPr b="1" dirty="0" sz="1400" kern="1200" lang="en-US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097171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/>
          <a:noFill/>
          <a:ln>
            <a:noFill/>
          </a:ln>
          <a:effectLst/>
        </p:spPr>
      </p:pic>
      <p:sp>
        <p:nvSpPr>
          <p:cNvPr id="1048619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/>
          <a:noFill/>
          <a:ln>
            <a:noFill/>
          </a:ln>
          <a:effectLst/>
        </p:spPr>
        <p:txBody>
          <a:bodyPr anchor="ctr" anchorCtr="0" bIns="0" compatLnSpc="1" lIns="0" numCol="1" rIns="0" tIns="0" vert="horz" wrap="square"/>
          <a:lstStyle>
            <a:lvl1pPr algn="ctr" defTabSz="457200" fontAlgn="base" hangingPunct="0" rtl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defTabSz="457200" fontAlgn="base" hangingPunct="0" indent="-215900" marL="4318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algn="l" defTabSz="457200" fontAlgn="base" hangingPunct="0" indent="-215900" marL="6477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algn="l" defTabSz="457200" fontAlgn="base" hangingPunct="0" indent="-215900" marL="8636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algn="l" defTabSz="457200" fontAlgn="base" hangingPunct="0" indent="-215900" marL="10795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algn="l" defTabSz="457200" fontAlgn="base" hangingPunct="0" indent="-215900" marL="15367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algn="l" defTabSz="457200" fontAlgn="base" hangingPunct="0" indent="-215900" marL="19939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algn="l" defTabSz="457200" fontAlgn="base" hangingPunct="0" indent="-215900" marL="24511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algn="l" defTabSz="457200" fontAlgn="base" hangingPunct="0" indent="-215900" marL="29083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dirty="0" sz="2400" lang="en-US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dirty="0" sz="2400" lang="en-US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p>
            <a:r>
              <a:rPr b="1" dirty="0" sz="1400" kern="1200" lang="en-US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Second and further line options in Pancreatic &lt;br /&gt;G1-2 NEN</a:t>
            </a:r>
            <a:endParaRPr b="1" dirty="0" sz="1400" kern="1200" lang="en-US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097172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/>
          <a:noFill/>
          <a:ln>
            <a:noFill/>
          </a:ln>
          <a:effectLst/>
        </p:spPr>
      </p:pic>
      <p:sp>
        <p:nvSpPr>
          <p:cNvPr id="1048621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/>
          <a:noFill/>
          <a:ln>
            <a:noFill/>
          </a:ln>
          <a:effectLst/>
        </p:spPr>
        <p:txBody>
          <a:bodyPr anchor="ctr" anchorCtr="0" bIns="0" compatLnSpc="1" lIns="0" numCol="1" rIns="0" tIns="0" vert="horz" wrap="square"/>
          <a:lstStyle>
            <a:lvl1pPr algn="ctr" defTabSz="457200" fontAlgn="base" hangingPunct="0" rtl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defTabSz="457200" fontAlgn="base" hangingPunct="0" indent="-215900" marL="4318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algn="l" defTabSz="457200" fontAlgn="base" hangingPunct="0" indent="-215900" marL="6477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algn="l" defTabSz="457200" fontAlgn="base" hangingPunct="0" indent="-215900" marL="8636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algn="l" defTabSz="457200" fontAlgn="base" hangingPunct="0" indent="-215900" marL="10795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algn="l" defTabSz="457200" fontAlgn="base" hangingPunct="0" indent="-215900" marL="15367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algn="l" defTabSz="457200" fontAlgn="base" hangingPunct="0" indent="-215900" marL="19939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algn="l" defTabSz="457200" fontAlgn="base" hangingPunct="0" indent="-215900" marL="24511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algn="l" defTabSz="457200" fontAlgn="base" hangingPunct="0" indent="-215900" marL="29083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dirty="0" sz="2400" lang="en-US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dirty="0" sz="2400" lang="en-US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p>
            <a:r>
              <a:rPr b="1" dirty="0" sz="1400" kern="1200" lang="en-US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Slide 22</a:t>
            </a:r>
            <a:endParaRPr b="1" dirty="0" sz="1400" kern="1200" lang="en-US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097173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/>
          <a:noFill/>
          <a:ln>
            <a:noFill/>
          </a:ln>
          <a:effectLst/>
        </p:spPr>
      </p:pic>
      <p:sp>
        <p:nvSpPr>
          <p:cNvPr id="1048623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/>
          <a:noFill/>
          <a:ln>
            <a:noFill/>
          </a:ln>
          <a:effectLst/>
        </p:spPr>
        <p:txBody>
          <a:bodyPr anchor="ctr" anchorCtr="0" bIns="0" compatLnSpc="1" lIns="0" numCol="1" rIns="0" tIns="0" vert="horz" wrap="square"/>
          <a:lstStyle>
            <a:lvl1pPr algn="ctr" defTabSz="457200" fontAlgn="base" hangingPunct="0" rtl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defTabSz="457200" fontAlgn="base" hangingPunct="0" indent="-215900" marL="4318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algn="l" defTabSz="457200" fontAlgn="base" hangingPunct="0" indent="-215900" marL="6477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algn="l" defTabSz="457200" fontAlgn="base" hangingPunct="0" indent="-215900" marL="8636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algn="l" defTabSz="457200" fontAlgn="base" hangingPunct="0" indent="-215900" marL="10795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algn="l" defTabSz="457200" fontAlgn="base" hangingPunct="0" indent="-215900" marL="15367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algn="l" defTabSz="457200" fontAlgn="base" hangingPunct="0" indent="-215900" marL="19939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algn="l" defTabSz="457200" fontAlgn="base" hangingPunct="0" indent="-215900" marL="24511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algn="l" defTabSz="457200" fontAlgn="base" hangingPunct="0" indent="-215900" marL="29083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dirty="0" sz="2400" lang="en-US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dirty="0" sz="2400" lang="en-US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p>
            <a:r>
              <a:rPr b="1" dirty="0" sz="1400" kern="1200" lang="en-US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Therapeutic sequencing strategies for patients with&lt;br /&gt;well-differentiated G3 NEN</a:t>
            </a:r>
            <a:endParaRPr b="1" dirty="0" sz="1400" kern="1200" lang="en-US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097174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/>
          <a:noFill/>
          <a:ln>
            <a:noFill/>
          </a:ln>
          <a:effectLst/>
        </p:spPr>
      </p:pic>
      <p:sp>
        <p:nvSpPr>
          <p:cNvPr id="1048625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/>
          <a:noFill/>
          <a:ln>
            <a:noFill/>
          </a:ln>
          <a:effectLst/>
        </p:spPr>
        <p:txBody>
          <a:bodyPr anchor="ctr" anchorCtr="0" bIns="0" compatLnSpc="1" lIns="0" numCol="1" rIns="0" tIns="0" vert="horz" wrap="square"/>
          <a:lstStyle>
            <a:lvl1pPr algn="ctr" defTabSz="457200" fontAlgn="base" hangingPunct="0" rtl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defTabSz="457200" fontAlgn="base" hangingPunct="0" indent="-215900" marL="4318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algn="l" defTabSz="457200" fontAlgn="base" hangingPunct="0" indent="-215900" marL="6477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algn="l" defTabSz="457200" fontAlgn="base" hangingPunct="0" indent="-215900" marL="8636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algn="l" defTabSz="457200" fontAlgn="base" hangingPunct="0" indent="-215900" marL="10795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algn="l" defTabSz="457200" fontAlgn="base" hangingPunct="0" indent="-215900" marL="15367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algn="l" defTabSz="457200" fontAlgn="base" hangingPunct="0" indent="-215900" marL="19939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algn="l" defTabSz="457200" fontAlgn="base" hangingPunct="0" indent="-215900" marL="24511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algn="l" defTabSz="457200" fontAlgn="base" hangingPunct="0" indent="-215900" marL="29083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dirty="0" sz="2400" lang="en-US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dirty="0" sz="2400" lang="en-US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p>
            <a:r>
              <a:rPr b="1" dirty="0" sz="1400" kern="1200" lang="en-US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Therapeutic sequencing strategies for patients with&lt;br /&gt;well-differentiated G3 NEN</a:t>
            </a:r>
            <a:endParaRPr b="1" dirty="0" sz="1400" kern="1200" lang="en-US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097175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/>
          <a:noFill/>
          <a:ln>
            <a:noFill/>
          </a:ln>
          <a:effectLst/>
        </p:spPr>
      </p:pic>
      <p:sp>
        <p:nvSpPr>
          <p:cNvPr id="104862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/>
          <a:noFill/>
          <a:ln>
            <a:noFill/>
          </a:ln>
          <a:effectLst/>
        </p:spPr>
        <p:txBody>
          <a:bodyPr anchor="ctr" anchorCtr="0" bIns="0" compatLnSpc="1" lIns="0" numCol="1" rIns="0" tIns="0" vert="horz" wrap="square"/>
          <a:lstStyle>
            <a:lvl1pPr algn="ctr" defTabSz="457200" fontAlgn="base" hangingPunct="0" rtl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defTabSz="457200" fontAlgn="base" hangingPunct="0" indent="-215900" marL="4318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algn="l" defTabSz="457200" fontAlgn="base" hangingPunct="0" indent="-215900" marL="6477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algn="l" defTabSz="457200" fontAlgn="base" hangingPunct="0" indent="-215900" marL="8636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algn="l" defTabSz="457200" fontAlgn="base" hangingPunct="0" indent="-215900" marL="10795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algn="l" defTabSz="457200" fontAlgn="base" hangingPunct="0" indent="-215900" marL="15367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algn="l" defTabSz="457200" fontAlgn="base" hangingPunct="0" indent="-215900" marL="19939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algn="l" defTabSz="457200" fontAlgn="base" hangingPunct="0" indent="-215900" marL="24511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algn="l" defTabSz="457200" fontAlgn="base" hangingPunct="0" indent="-215900" marL="29083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dirty="0" sz="2400" lang="en-US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dirty="0" sz="2400" lang="en-US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p>
            <a:r>
              <a:rPr b="1" dirty="0" sz="1400" kern="1200" lang="en-US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Slide 25</a:t>
            </a:r>
            <a:endParaRPr b="1" dirty="0" sz="1400" kern="1200" lang="en-US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097176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/>
          <a:noFill/>
          <a:ln>
            <a:noFill/>
          </a:ln>
          <a:effectLst/>
        </p:spPr>
      </p:pic>
      <p:sp>
        <p:nvSpPr>
          <p:cNvPr id="1048629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/>
          <a:noFill/>
          <a:ln>
            <a:noFill/>
          </a:ln>
          <a:effectLst/>
        </p:spPr>
        <p:txBody>
          <a:bodyPr anchor="ctr" anchorCtr="0" bIns="0" compatLnSpc="1" lIns="0" numCol="1" rIns="0" tIns="0" vert="horz" wrap="square"/>
          <a:lstStyle>
            <a:lvl1pPr algn="ctr" defTabSz="457200" fontAlgn="base" hangingPunct="0" rtl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defTabSz="457200" fontAlgn="base" hangingPunct="0" indent="-215900" marL="4318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algn="l" defTabSz="457200" fontAlgn="base" hangingPunct="0" indent="-215900" marL="6477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algn="l" defTabSz="457200" fontAlgn="base" hangingPunct="0" indent="-215900" marL="8636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algn="l" defTabSz="457200" fontAlgn="base" hangingPunct="0" indent="-215900" marL="10795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algn="l" defTabSz="457200" fontAlgn="base" hangingPunct="0" indent="-215900" marL="15367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algn="l" defTabSz="457200" fontAlgn="base" hangingPunct="0" indent="-215900" marL="19939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algn="l" defTabSz="457200" fontAlgn="base" hangingPunct="0" indent="-215900" marL="24511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algn="l" defTabSz="457200" fontAlgn="base" hangingPunct="0" indent="-215900" marL="29083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dirty="0" sz="2400" lang="en-US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dirty="0" sz="2400" lang="en-US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p>
            <a:r>
              <a:rPr b="1" dirty="0" sz="1400" kern="1200" lang="en-US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Slide 26</a:t>
            </a:r>
            <a:endParaRPr b="1" dirty="0" sz="1400" kern="1200" lang="en-US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097177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/>
          <a:noFill/>
          <a:ln>
            <a:noFill/>
          </a:ln>
          <a:effectLst/>
        </p:spPr>
      </p:pic>
      <p:sp>
        <p:nvSpPr>
          <p:cNvPr id="1048631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/>
          <a:noFill/>
          <a:ln>
            <a:noFill/>
          </a:ln>
          <a:effectLst/>
        </p:spPr>
        <p:txBody>
          <a:bodyPr anchor="ctr" anchorCtr="0" bIns="0" compatLnSpc="1" lIns="0" numCol="1" rIns="0" tIns="0" vert="horz" wrap="square"/>
          <a:lstStyle>
            <a:lvl1pPr algn="ctr" defTabSz="457200" fontAlgn="base" hangingPunct="0" rtl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defTabSz="457200" fontAlgn="base" hangingPunct="0" indent="-215900" marL="4318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algn="l" defTabSz="457200" fontAlgn="base" hangingPunct="0" indent="-215900" marL="6477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algn="l" defTabSz="457200" fontAlgn="base" hangingPunct="0" indent="-215900" marL="8636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algn="l" defTabSz="457200" fontAlgn="base" hangingPunct="0" indent="-215900" marL="10795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algn="l" defTabSz="457200" fontAlgn="base" hangingPunct="0" indent="-215900" marL="15367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algn="l" defTabSz="457200" fontAlgn="base" hangingPunct="0" indent="-215900" marL="19939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algn="l" defTabSz="457200" fontAlgn="base" hangingPunct="0" indent="-215900" marL="24511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algn="l" defTabSz="457200" fontAlgn="base" hangingPunct="0" indent="-215900" marL="29083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dirty="0" sz="2400" lang="en-US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dirty="0" sz="2400" lang="en-US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p>
            <a:r>
              <a:rPr b="1" dirty="0" sz="1400" kern="1200" lang="en-US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WHO 2022 classification and grading criteria for gastroenteropancreatic (GEP) NEN1 </a:t>
            </a:r>
            <a:endParaRPr b="1" dirty="0" sz="1400" kern="1200" lang="en-US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097154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/>
          <a:noFill/>
          <a:ln>
            <a:noFill/>
          </a:ln>
          <a:effectLst/>
        </p:spPr>
      </p:pic>
      <p:sp>
        <p:nvSpPr>
          <p:cNvPr id="1048585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/>
          <a:noFill/>
          <a:ln>
            <a:noFill/>
          </a:ln>
          <a:effectLst/>
        </p:spPr>
        <p:txBody>
          <a:bodyPr anchor="ctr" anchorCtr="0" bIns="0" compatLnSpc="1" lIns="0" numCol="1" rIns="0" tIns="0" vert="horz" wrap="square"/>
          <a:lstStyle>
            <a:lvl1pPr algn="ctr" defTabSz="457200" fontAlgn="base" hangingPunct="0" rtl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defTabSz="457200" fontAlgn="base" hangingPunct="0" indent="-215900" marL="4318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algn="l" defTabSz="457200" fontAlgn="base" hangingPunct="0" indent="-215900" marL="6477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algn="l" defTabSz="457200" fontAlgn="base" hangingPunct="0" indent="-215900" marL="8636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algn="l" defTabSz="457200" fontAlgn="base" hangingPunct="0" indent="-215900" marL="10795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algn="l" defTabSz="457200" fontAlgn="base" hangingPunct="0" indent="-215900" marL="15367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algn="l" defTabSz="457200" fontAlgn="base" hangingPunct="0" indent="-215900" marL="19939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algn="l" defTabSz="457200" fontAlgn="base" hangingPunct="0" indent="-215900" marL="24511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algn="l" defTabSz="457200" fontAlgn="base" hangingPunct="0" indent="-215900" marL="29083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dirty="0" sz="2400" lang="en-US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dirty="0" sz="2400" lang="en-US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p>
            <a:r>
              <a:rPr b="1" dirty="0" sz="1400" kern="1200" lang="en-US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Factors to consider for initial treatment planning in patients with advanced NEN</a:t>
            </a:r>
            <a:endParaRPr b="1" dirty="0" sz="1400" kern="1200" lang="en-US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097155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/>
          <a:noFill/>
          <a:ln>
            <a:noFill/>
          </a:ln>
          <a:effectLst/>
        </p:spPr>
      </p:pic>
      <p:sp>
        <p:nvSpPr>
          <p:cNvPr id="104858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/>
          <a:noFill/>
          <a:ln>
            <a:noFill/>
          </a:ln>
          <a:effectLst/>
        </p:spPr>
        <p:txBody>
          <a:bodyPr anchor="ctr" anchorCtr="0" bIns="0" compatLnSpc="1" lIns="0" numCol="1" rIns="0" tIns="0" vert="horz" wrap="square"/>
          <a:lstStyle>
            <a:lvl1pPr algn="ctr" defTabSz="457200" fontAlgn="base" hangingPunct="0" rtl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defTabSz="457200" fontAlgn="base" hangingPunct="0" indent="-215900" marL="4318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algn="l" defTabSz="457200" fontAlgn="base" hangingPunct="0" indent="-215900" marL="6477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algn="l" defTabSz="457200" fontAlgn="base" hangingPunct="0" indent="-215900" marL="8636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algn="l" defTabSz="457200" fontAlgn="base" hangingPunct="0" indent="-215900" marL="10795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algn="l" defTabSz="457200" fontAlgn="base" hangingPunct="0" indent="-215900" marL="15367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algn="l" defTabSz="457200" fontAlgn="base" hangingPunct="0" indent="-215900" marL="19939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algn="l" defTabSz="457200" fontAlgn="base" hangingPunct="0" indent="-215900" marL="24511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algn="l" defTabSz="457200" fontAlgn="base" hangingPunct="0" indent="-215900" marL="29083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dirty="0" sz="2400" lang="en-US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dirty="0" sz="2400" lang="en-US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p>
            <a:r>
              <a:rPr b="1" dirty="0" sz="1400" kern="1200" lang="en-US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Factors to consider for initial treatment planning in patients with advanced NEN</a:t>
            </a:r>
            <a:endParaRPr b="1" dirty="0" sz="1400" kern="1200" lang="en-US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097156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/>
          <a:noFill/>
          <a:ln>
            <a:noFill/>
          </a:ln>
          <a:effectLst/>
        </p:spPr>
      </p:pic>
      <p:sp>
        <p:nvSpPr>
          <p:cNvPr id="1048589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/>
          <a:noFill/>
          <a:ln>
            <a:noFill/>
          </a:ln>
          <a:effectLst/>
        </p:spPr>
        <p:txBody>
          <a:bodyPr anchor="ctr" anchorCtr="0" bIns="0" compatLnSpc="1" lIns="0" numCol="1" rIns="0" tIns="0" vert="horz" wrap="square"/>
          <a:lstStyle>
            <a:lvl1pPr algn="ctr" defTabSz="457200" fontAlgn="base" hangingPunct="0" rtl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defTabSz="457200" fontAlgn="base" hangingPunct="0" indent="-215900" marL="4318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algn="l" defTabSz="457200" fontAlgn="base" hangingPunct="0" indent="-215900" marL="6477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algn="l" defTabSz="457200" fontAlgn="base" hangingPunct="0" indent="-215900" marL="8636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algn="l" defTabSz="457200" fontAlgn="base" hangingPunct="0" indent="-215900" marL="10795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algn="l" defTabSz="457200" fontAlgn="base" hangingPunct="0" indent="-215900" marL="15367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algn="l" defTabSz="457200" fontAlgn="base" hangingPunct="0" indent="-215900" marL="19939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algn="l" defTabSz="457200" fontAlgn="base" hangingPunct="0" indent="-215900" marL="24511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algn="l" defTabSz="457200" fontAlgn="base" hangingPunct="0" indent="-215900" marL="29083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dirty="0" sz="2400" lang="en-US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dirty="0" sz="2400" lang="en-US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p>
            <a:r>
              <a:rPr b="1" dirty="0" sz="1400" kern="1200" lang="en-US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Factors to consider for initial treatment planning in patients with advanced NEN</a:t>
            </a:r>
            <a:endParaRPr b="1" dirty="0" sz="1400" kern="1200" lang="en-US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097157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/>
          <a:noFill/>
          <a:ln>
            <a:noFill/>
          </a:ln>
          <a:effectLst/>
        </p:spPr>
      </p:pic>
      <p:sp>
        <p:nvSpPr>
          <p:cNvPr id="1048591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/>
          <a:noFill/>
          <a:ln>
            <a:noFill/>
          </a:ln>
          <a:effectLst/>
        </p:spPr>
        <p:txBody>
          <a:bodyPr anchor="ctr" anchorCtr="0" bIns="0" compatLnSpc="1" lIns="0" numCol="1" rIns="0" tIns="0" vert="horz" wrap="square"/>
          <a:lstStyle>
            <a:lvl1pPr algn="ctr" defTabSz="457200" fontAlgn="base" hangingPunct="0" rtl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defTabSz="457200" fontAlgn="base" hangingPunct="0" indent="-215900" marL="4318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algn="l" defTabSz="457200" fontAlgn="base" hangingPunct="0" indent="-215900" marL="6477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algn="l" defTabSz="457200" fontAlgn="base" hangingPunct="0" indent="-215900" marL="8636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algn="l" defTabSz="457200" fontAlgn="base" hangingPunct="0" indent="-215900" marL="10795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algn="l" defTabSz="457200" fontAlgn="base" hangingPunct="0" indent="-215900" marL="15367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algn="l" defTabSz="457200" fontAlgn="base" hangingPunct="0" indent="-215900" marL="19939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algn="l" defTabSz="457200" fontAlgn="base" hangingPunct="0" indent="-215900" marL="24511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algn="l" defTabSz="457200" fontAlgn="base" hangingPunct="0" indent="-215900" marL="29083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dirty="0" sz="2400" lang="en-US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dirty="0" sz="2400" lang="en-US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p>
            <a:r>
              <a:rPr b="1" dirty="0" sz="1400" kern="1200" lang="en-US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Factors to consider for initial treatment planning in patients with advanced NEN</a:t>
            </a:r>
            <a:endParaRPr b="1" dirty="0" sz="1400" kern="1200" lang="en-US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097158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/>
          <a:noFill/>
          <a:ln>
            <a:noFill/>
          </a:ln>
          <a:effectLst/>
        </p:spPr>
      </p:pic>
      <p:sp>
        <p:nvSpPr>
          <p:cNvPr id="1048593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/>
          <a:noFill/>
          <a:ln>
            <a:noFill/>
          </a:ln>
          <a:effectLst/>
        </p:spPr>
        <p:txBody>
          <a:bodyPr anchor="ctr" anchorCtr="0" bIns="0" compatLnSpc="1" lIns="0" numCol="1" rIns="0" tIns="0" vert="horz" wrap="square"/>
          <a:lstStyle>
            <a:lvl1pPr algn="ctr" defTabSz="457200" fontAlgn="base" hangingPunct="0" rtl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defTabSz="457200" fontAlgn="base" hangingPunct="0" indent="-215900" marL="4318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algn="l" defTabSz="457200" fontAlgn="base" hangingPunct="0" indent="-215900" marL="6477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algn="l" defTabSz="457200" fontAlgn="base" hangingPunct="0" indent="-215900" marL="8636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algn="l" defTabSz="457200" fontAlgn="base" hangingPunct="0" indent="-215900" marL="10795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algn="l" defTabSz="457200" fontAlgn="base" hangingPunct="0" indent="-215900" marL="15367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algn="l" defTabSz="457200" fontAlgn="base" hangingPunct="0" indent="-215900" marL="19939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algn="l" defTabSz="457200" fontAlgn="base" hangingPunct="0" indent="-215900" marL="24511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algn="l" defTabSz="457200" fontAlgn="base" hangingPunct="0" indent="-215900" marL="29083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dirty="0" sz="2400" lang="en-US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dirty="0" sz="2400" lang="en-US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p>
            <a:r>
              <a:rPr b="1" dirty="0" sz="1400" kern="1200" lang="en-US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MANAGEMENT OF HORMONE SECRETION BY FUNCTIONING GEP NEN</a:t>
            </a:r>
            <a:endParaRPr b="1" dirty="0" sz="1400" kern="1200" lang="en-US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097159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/>
          <a:noFill/>
          <a:ln>
            <a:noFill/>
          </a:ln>
          <a:effectLst/>
        </p:spPr>
      </p:pic>
      <p:sp>
        <p:nvSpPr>
          <p:cNvPr id="1048595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/>
          <a:noFill/>
          <a:ln>
            <a:noFill/>
          </a:ln>
          <a:effectLst/>
        </p:spPr>
        <p:txBody>
          <a:bodyPr anchor="ctr" anchorCtr="0" bIns="0" compatLnSpc="1" lIns="0" numCol="1" rIns="0" tIns="0" vert="horz" wrap="square"/>
          <a:lstStyle>
            <a:lvl1pPr algn="ctr" defTabSz="457200" fontAlgn="base" hangingPunct="0" rtl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defTabSz="457200" fontAlgn="base" hangingPunct="0" indent="-215900" marL="4318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algn="l" defTabSz="457200" fontAlgn="base" hangingPunct="0" indent="-215900" marL="6477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algn="l" defTabSz="457200" fontAlgn="base" hangingPunct="0" indent="-215900" marL="8636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algn="l" defTabSz="457200" fontAlgn="base" hangingPunct="0" indent="-215900" marL="10795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algn="l" defTabSz="457200" fontAlgn="base" hangingPunct="0" indent="-215900" marL="15367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algn="l" defTabSz="457200" fontAlgn="base" hangingPunct="0" indent="-215900" marL="19939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algn="l" defTabSz="457200" fontAlgn="base" hangingPunct="0" indent="-215900" marL="24511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algn="l" defTabSz="457200" fontAlgn="base" hangingPunct="0" indent="-215900" marL="29083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dirty="0" sz="2400" lang="en-US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dirty="0" sz="2400" lang="en-US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p>
            <a:r>
              <a:rPr b="1" dirty="0" sz="1400" kern="1200" lang="en-US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Functioning GEP NEN</a:t>
            </a:r>
            <a:endParaRPr b="1" dirty="0" sz="1400" kern="1200" lang="en-US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097160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/>
          <a:noFill/>
          <a:ln>
            <a:noFill/>
          </a:ln>
          <a:effectLst/>
        </p:spPr>
      </p:pic>
      <p:sp>
        <p:nvSpPr>
          <p:cNvPr id="104859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/>
          <a:noFill/>
          <a:ln>
            <a:noFill/>
          </a:ln>
          <a:effectLst/>
        </p:spPr>
        <p:txBody>
          <a:bodyPr anchor="ctr" anchorCtr="0" bIns="0" compatLnSpc="1" lIns="0" numCol="1" rIns="0" tIns="0" vert="horz" wrap="square"/>
          <a:lstStyle>
            <a:lvl1pPr algn="ctr" defTabSz="457200" fontAlgn="base" hangingPunct="0" rtl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defTabSz="457200" fontAlgn="base" hangingPunct="0" indent="-215900" marL="4318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algn="l" defTabSz="457200" fontAlgn="base" hangingPunct="0" indent="-215900" marL="6477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algn="l" defTabSz="457200" fontAlgn="base" hangingPunct="0" indent="-215900" marL="8636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algn="l" defTabSz="457200" fontAlgn="base" hangingPunct="0" indent="-215900" marL="10795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algn="l" defTabSz="457200" fontAlgn="base" hangingPunct="0" indent="-215900" marL="15367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algn="l" defTabSz="457200" fontAlgn="base" hangingPunct="0" indent="-215900" marL="19939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algn="l" defTabSz="457200" fontAlgn="base" hangingPunct="0" indent="-215900" marL="24511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algn="l" defTabSz="457200" fontAlgn="base" hangingPunct="0" indent="-215900" marL="29083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dirty="0" sz="2400" lang="en-US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dirty="0" sz="2400" lang="en-US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Lucida Sans Unicode"/>
        <a:cs typeface="Lucida Sans Unicode"/>
      </a:majorFont>
      <a:minorFont>
        <a:latin typeface="Times New Roman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ah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anchor="t" anchorCtr="0" bIns="45720" compatLnSpc="1" lIns="91440" numCol="1" rIns="91440" tIns="45720" vert="horz" wrap="square"/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baseline="0" b="0" cap="none" sz="2400" i="0" kumimoji="0" lang="en-GB" normalizeH="0" strike="noStrike" u="none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ah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anchor="t" anchorCtr="0" bIns="45720" compatLnSpc="1" lIns="91440" numCol="1" rIns="91440" tIns="45720" vert="horz" wrap="square"/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baseline="0" b="0" cap="none" sz="2400" i="0" kumimoji="0" lang="en-GB" normalizeH="0" strike="noStrike" u="none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演示</Application>
  <ScaleCrop>0</ScaleCrop>
  <LinksUpToDate>0</LinksUpToDate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Slide 1</dc:title>
  <dc:creator>Koehler, Torsten</dc:creator>
  <cp:lastModifiedBy>努力锻炼，自律自由</cp:lastModifiedBy>
  <dcterms:created xsi:type="dcterms:W3CDTF">2023-07-03T22:43:23Z</dcterms:created>
  <dcterms:modified xsi:type="dcterms:W3CDTF">2023-07-05T13:03:53Z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52e44a9ea4414154adab3b32ee20909b_23</vt:lpwstr>
  </property>
  <property fmtid="{D5CDD505-2E9C-101B-9397-08002B2CF9AE}" pid="3" name="KSOProductBuildVer">
    <vt:lpwstr>2052-11.1.0.14309</vt:lpwstr>
  </property>
</Properties>
</file>