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Future Direction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3514&lt;br /&gt;&lt;br /&gt;&lt;br /&gt;Phase 1 study of WNT pathway Porcupine inhibitor CGX1321 and phase 1b study of CGX1321+pembrolizumab in patients with advanced gastrointestinal tumors&lt;br /&gt;&lt;br /&gt;Giannakis et.al.&lt;br /&gt;&lt;br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Single-Agent CGX1321 Activity in Tumors with RSPO Fusion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Future Direction	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Systemic therapy for CRC:&lt;br /&gt;The Past, Present, and Future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Past &amp; The Present&lt;br /&gt;Drug Development in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Past &amp; The Present&lt;br /&gt;Drug Development in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3512&lt;br /&gt;&lt;br /&gt;Overall survival results for trifluridine/tipiracil plus bevacizumab versus capecitabine plus bevacizumab: results from the phase 3 SOLSTICE study&lt;br /&gt;&lt;br /&gt;Andre et.al.&lt;br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Historical Perspectives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Definition of “population ineligible for intensive therapy”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3513&lt;br /&gt;&lt;br /&gt;&lt;br /&gt;Sotorasib plus panitumumab and FOLFIRI for previously treated KRAS G12C-mutated metastatic colorectal cancer: CodeBreaK 101 Phase 1b safety and efficacy&lt;br /&gt;&lt;br /&gt;Hong et.al.&lt;br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CodeBreak101 : Sotorasib + Panitumumab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