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Treatment Outcomes in BTC with DDR: &lt;br /&gt;Platinum-Based Chemotherapy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Tumor HRD and Response to Platinum-Based Chemotherapy ± ICI in BTC 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Response to PARPi in BTC with HRD?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Germline Testing in BTC: &lt;br /&gt;Which BTC Patients Should be Tested?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Is there a role for BTC screening in carriers of high-penetrance PGA?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Take-Away Points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&lt;br /&gt;&lt;br /&gt;&lt;br /&gt;&lt;br /&gt;Thank you!&lt;br /&gt;&lt;br /&gt;&lt;br /&gt;&lt;br /&gt;Katie.Kelley@ucsf.edu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Genetic Risk in Biliary Tract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Outline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Background on BTC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Hereditary Cancer Syndromes and BTC Risk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Overview of DNA Damage Response Mutations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Clinical Implications of Germline DDR Mutations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BRCA-Associated Protein (BAP1) &lt;br /&gt;Tumor Predisposition Syndrome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Prevalence of PGA in Selected BTC Cohorts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Tianjin Chinese Cohort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10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Tempus Solid Tumor Cohort: CCA Subgroup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Biobank Japan+Hokkaido Cohort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Limitations of Retrospective Cohort PGA Analyses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Clinical Implications of PGA in BTC: &lt;br /&gt;Key Questions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