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  <Override PartName="/ppt/slides/slide1e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  <p:sldId id="285" r:id="newSlide2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Relationship Type="http://schemas.openxmlformats.org/officeDocument/2006/relationships/slide" Target="/ppt/slides/slide1e.xml" Id="newSlide2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1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e.bin" Id="rId3" /><Relationship Type="http://schemas.openxmlformats.org/officeDocument/2006/relationships/image" Target="/ppt/media/image1d.jpg" Id="imgId28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Second Generation Immune Checkpoints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LAG-3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Anti-LAG-3, Anti-TIGIT combinations with IO in phase III trials in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Adoptive Cell Therapy: &lt;br /&gt;Utilizing Tumor Infiltrating lymphocytes (TIL)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Ongoing GI trials with TIL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Adoptive Cell Therapy: &lt;br /&gt;Utilizing Genetically Engineered Cells  (TCR, CAR)&lt;br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Barriers to Adoptive Cell Therapy: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Future directions: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Look at Novel Immunotherapies in GI Cancers: What's Coming?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Immunotherapies Are Not All the Same!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Tumor microenvironment in MSS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Common strategies for IO combination in MSS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look at upcoming novel strategies in MSS CRC: &lt;br /&gt;Anti-PD1 + Anti-CTLA-4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	 Novel Strategies in MSS CRC: &lt;br /&gt;			IO + TKI combination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LEAP-005: Phase 2 Trial of Pembrolizumab Plus Lenvatinib in Previously Treated Patients With Select Solid Tumors: CRC cohort (NCT03797326)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REGONIVO Phase II: US data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