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7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Frontline Therapies In Advanced Biliary Cancers – More Is Not Better  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IMbrave151: Background and Study Design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IMbrave151: No Difference In PFS for Chemo/Atezo + Bevacizumab/Placebo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IMbrave151: No Difference in OS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IMbrave151- All Grade AEs &gt;20%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IMbrave151: Takeaways and Insights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Frontline Studies in BTC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More Is Not Always Better 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Acknowledgements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Introduction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3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S1815: Background and study design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S1815: No Improvement in OS with triplet vs doublet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S1815: More Heme/GI/Other Toxicity With Triplet vs Doublet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S1815: Some Interesting Trends - Hypothesis Generating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S1815: Lessons Learned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9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2430</Words>
  <Application>WPS 演示</Application>
  <PresentationFormat>Custom</PresentationFormat>
  <Paragraphs>68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StarSymbol</vt:lpstr>
      <vt:lpstr>苹方-简</vt:lpstr>
      <vt:lpstr>Lucida Sans Unicode</vt:lpstr>
      <vt:lpstr>微软雅黑</vt:lpstr>
      <vt:lpstr>汉仪旗黑</vt:lpstr>
      <vt:lpstr>宋体</vt:lpstr>
      <vt:lpstr>Arial Unicode MS</vt:lpstr>
      <vt:lpstr>汉仪书宋二KW</vt:lpstr>
      <vt:lpstr>Default Design</vt:lpstr>
      <vt:lpstr>Frontline Therapies In Advanced Biliary Cancers – More Is Not Better   </vt:lpstr>
      <vt:lpstr>Introduction </vt:lpstr>
      <vt:lpstr>Slide 3</vt:lpstr>
      <vt:lpstr>S1815: Background and study design</vt:lpstr>
      <vt:lpstr>S1815: No Improvement in OS with triplet vs doublet</vt:lpstr>
      <vt:lpstr>S1815: More Heme/GI/Other Toxicity With Triplet vs Doublet </vt:lpstr>
      <vt:lpstr>S1815: Some Interesting Trends - Hypothesis Generating</vt:lpstr>
      <vt:lpstr>S1815: Lessons Learned </vt:lpstr>
      <vt:lpstr>Slide 9</vt:lpstr>
      <vt:lpstr>IMbrave151: Background and Study Design</vt:lpstr>
      <vt:lpstr>IMbrave151: No Difference In PFS for Chemo/Atezo + Bevacizumab/Placebo </vt:lpstr>
      <vt:lpstr>IMbrave151: No Difference in OS</vt:lpstr>
      <vt:lpstr>IMbrave151- All Grade AEs &gt;20% </vt:lpstr>
      <vt:lpstr>IMbrave151: Takeaways and Insights</vt:lpstr>
      <vt:lpstr>Frontline Studies in BTC </vt:lpstr>
      <vt:lpstr>More Is Not Always Better  </vt:lpstr>
      <vt:lpstr>Acknowledgements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洪燕妮</cp:lastModifiedBy>
  <cp:revision>32</cp:revision>
  <dcterms:created xsi:type="dcterms:W3CDTF">2023-04-05T10:45:28Z</dcterms:created>
  <dcterms:modified xsi:type="dcterms:W3CDTF">2023-04-05T10:45:28Z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7B031E6D18FB787947512D64BC520069_43</vt:lpwstr>
  </property>
  <property fmtid="{D5CDD505-2E9C-101B-9397-08002B2CF9AE}" pid="3" name="KSOProductBuildVer">
    <vt:lpwstr>2052-5.2.1.7798</vt:lpwstr>
  </property>
</Properties>
</file>