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a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  <p:sldId id="281" r:id="newSlide25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Relationship Type="http://schemas.openxmlformats.org/officeDocument/2006/relationships/slide" Target="/ppt/slides/slide1a.xml" Id="newSlide25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1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a.bin" Id="rId3" /><Relationship Type="http://schemas.openxmlformats.org/officeDocument/2006/relationships/image" Target="/ppt/media/image19.jpg" Id="imgId2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18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FGFR Inhibitor approvals for Cholangiocarcinoma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IDH1 and IDH2 Mutations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Mutant IDH Inhibitors: Cholangiocarcinoma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Targeting IDH Mutant Induced Homologous Recombination Deficiency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Summary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Acknowledgements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Pancreaticobiliary Cancers: Highlights from Beyond PARP Inhibitors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PARP Inhibitor Mechanism of Action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However, evidence shows that PARPi resistance emerges …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BRCA1/2 reversion mutations as a mechanism of PARPi resistance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Current and Future Potentially Promising Therapies for GI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Anti-PD1 immunotherapy&lt;br /&gt;Somatic BRCA2 loss associated with sensitivity to ICB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