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Updates on Systemic Therapies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10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Trials to Watch - #GI23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Management of Advanced Neuroendocrine Neoplasms&lt;br /&gt;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Selecting Treatment: Outcomes and Side Effects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Take Home Points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Treatments for Tumor Control in Advanced Disease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Somatostatin Analogues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Targeted Therapies: Everolimus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Targeted Therapies: Sunitinib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Cytotoxic Chemotherapy (Capecitabine/Temozolomide)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7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Recent Trials Results in PD NEC and G3 NENs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9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2040</Words>
  <Application>WPS 文字</Application>
  <PresentationFormat>Custom</PresentationFormat>
  <Paragraphs>60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StarSymbol</vt:lpstr>
      <vt:lpstr>苹方-简</vt:lpstr>
      <vt:lpstr>Lucida Sans Unicode</vt:lpstr>
      <vt:lpstr>微软雅黑</vt:lpstr>
      <vt:lpstr>汉仪旗黑</vt:lpstr>
      <vt:lpstr>宋体</vt:lpstr>
      <vt:lpstr>Arial Unicode MS</vt:lpstr>
      <vt:lpstr>汉仪书宋二KW</vt:lpstr>
      <vt:lpstr>Default Design</vt:lpstr>
      <vt:lpstr>Updates on Systemic Therapies</vt:lpstr>
      <vt:lpstr>Treatments for Tumor Control in Advanced Disease</vt:lpstr>
      <vt:lpstr>Somatostatin Analogues </vt:lpstr>
      <vt:lpstr>Targeted Therapies: Everolimus</vt:lpstr>
      <vt:lpstr>Targeted Therapies: Sunitinib</vt:lpstr>
      <vt:lpstr>Cytotoxic Chemotherapy (Capecitabine/Temozolomide)</vt:lpstr>
      <vt:lpstr>Slide 7</vt:lpstr>
      <vt:lpstr>Recent Trials Results in PD NEC and G3 NENs</vt:lpstr>
      <vt:lpstr>Slide 9</vt:lpstr>
      <vt:lpstr>Slide 10</vt:lpstr>
      <vt:lpstr>Trials to Watch - #GI23</vt:lpstr>
      <vt:lpstr>Management of Advanced Neuroendocrine Neoplasms&lt;br /&gt;</vt:lpstr>
      <vt:lpstr>Slide 13</vt:lpstr>
      <vt:lpstr>Selecting Treatment: Outcomes and Side Effects</vt:lpstr>
      <vt:lpstr>Take Home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洪燕妮</cp:lastModifiedBy>
  <cp:revision>32</cp:revision>
  <dcterms:created xsi:type="dcterms:W3CDTF">2023-03-22T12:51:36Z</dcterms:created>
  <dcterms:modified xsi:type="dcterms:W3CDTF">2023-03-22T12:51:36Z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2D5C09CC06EEA99CD8F91A64D052DC05_43</vt:lpwstr>
  </property>
  <property fmtid="{D5CDD505-2E9C-101B-9397-08002B2CF9AE}" pid="3" name="KSOProductBuildVer">
    <vt:lpwstr>2052-5.2.1.7798</vt:lpwstr>
  </property>
</Properties>
</file>