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Treatment personalization for rectal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Treatment of rectal cancer is not “cookie cutter”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OPERA Trial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Dose Escalation via Brachytherapy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OPERA- Surgical Salvage Results &amp; Conclusions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Organ Preservation Trials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Open Questions with NOM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NRG GI-002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High risk tumors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NRG GI-002 EA1 &amp; EA2 Results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Total Neoadjuvant Therapy Trials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Open Questions with TNT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Thank you!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