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FOLFOXIRI + beva in unresectable liver-only disease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Main outcomes CAIRO5 trial&lt;br /&gt;in RAS/BRAF mutated and/or right-sided tumors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Conclusion&lt;br /&gt;Best available 1st-line options for patients with MSS tumors*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Trends and perceptions about &lt;br /&gt;FOLFOXIRI + bevacizumab in The Netherlands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Dutch flashmob study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Intensifying Chemotherapy in metastatic CRC: What, When, and How?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Intensifying chemotherapy:&lt;br /&gt;TRIBE study: FOLFIRI+beva vs FOLFOXIRI+beva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TRIBE subset analysis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TRIBE: OS according to subgroups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TRIBE2: FOLFOXIRI + beva vs preplanned sequential administration of doublets (FOLFOX, FOLFIRI) + beva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Individual patient meta-analysis &lt;br /&gt;FOLFOXIRI + beva vs doublets + beva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Effect of triplet chemo + beva in BRAFV600E-mutated tumor may depend on primary tumor location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toxic is triple chemo + bevacizumab?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Has anti-EGFR treatment a role in triplet chemo&lt;br /&gt;in left-sided RAS/BRAF wt tumors?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FOLFOXIRI + anti-EGFR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