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74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88" r:id="rId32"/>
    <p:sldId id="25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D6C4C6-22BC-4BBE-AAFE-64B8B0AEC655}" v="1" dt="2020-07-25T10:33:59.8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5110" autoAdjust="0"/>
  </p:normalViewPr>
  <p:slideViewPr>
    <p:cSldViewPr snapToGrid="0">
      <p:cViewPr varScale="1">
        <p:scale>
          <a:sx n="58" d="100"/>
          <a:sy n="58" d="100"/>
        </p:scale>
        <p:origin x="94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 Rongbo" userId="389686909a7e7209" providerId="LiveId" clId="{13D6C4C6-22BC-4BBE-AAFE-64B8B0AEC655}"/>
    <pc:docChg chg="modMainMaster">
      <pc:chgData name="Lin Rongbo" userId="389686909a7e7209" providerId="LiveId" clId="{13D6C4C6-22BC-4BBE-AAFE-64B8B0AEC655}" dt="2020-07-25T10:33:59.884" v="0"/>
      <pc:docMkLst>
        <pc:docMk/>
      </pc:docMkLst>
      <pc:sldMasterChg chg="modSldLayout">
        <pc:chgData name="Lin Rongbo" userId="389686909a7e7209" providerId="LiveId" clId="{13D6C4C6-22BC-4BBE-AAFE-64B8B0AEC655}" dt="2020-07-25T10:33:59.884" v="0"/>
        <pc:sldMasterMkLst>
          <pc:docMk/>
          <pc:sldMasterMk cId="3237204941" sldId="2147483680"/>
        </pc:sldMasterMkLst>
        <pc:sldLayoutChg chg="addSp modSp">
          <pc:chgData name="Lin Rongbo" userId="389686909a7e7209" providerId="LiveId" clId="{13D6C4C6-22BC-4BBE-AAFE-64B8B0AEC655}" dt="2020-07-25T10:33:59.884" v="0"/>
          <pc:sldLayoutMkLst>
            <pc:docMk/>
            <pc:sldMasterMk cId="3237204941" sldId="2147483680"/>
            <pc:sldLayoutMk cId="1324693285" sldId="2147483685"/>
          </pc:sldLayoutMkLst>
          <pc:spChg chg="add mod">
            <ac:chgData name="Lin Rongbo" userId="389686909a7e7209" providerId="LiveId" clId="{13D6C4C6-22BC-4BBE-AAFE-64B8B0AEC655}" dt="2020-07-25T10:33:59.884" v="0"/>
            <ac:spMkLst>
              <pc:docMk/>
              <pc:sldMasterMk cId="3237204941" sldId="2147483680"/>
              <pc:sldLayoutMk cId="1324693285" sldId="2147483685"/>
              <ac:spMk id="4" creationId="{6425B0EA-208F-46C3-8A4F-FCEAD05A7AE0}"/>
            </ac:spMkLst>
          </pc:spChg>
        </pc:sldLayoutChg>
      </pc:sldMasterChg>
    </pc:docChg>
  </pc:docChgLst>
  <pc:docChgLst>
    <pc:chgData name="Lin Rongbo" userId="389686909a7e7209" providerId="LiveId" clId="{D0A4F1E3-4A53-4214-9F10-175CC9ED55BB}"/>
    <pc:docChg chg="undo custSel addSld delSld modSld addMainMaster delMainMaster modMainMaster">
      <pc:chgData name="Lin Rongbo" userId="389686909a7e7209" providerId="LiveId" clId="{D0A4F1E3-4A53-4214-9F10-175CC9ED55BB}" dt="2020-02-19T15:36:01.108" v="309" actId="2696"/>
      <pc:docMkLst>
        <pc:docMk/>
      </pc:docMkLst>
      <pc:sldChg chg="addSp delSp modSp add mod modClrScheme chgLayout">
        <pc:chgData name="Lin Rongbo" userId="389686909a7e7209" providerId="LiveId" clId="{D0A4F1E3-4A53-4214-9F10-175CC9ED55BB}" dt="2020-02-19T15:32:05.088" v="299" actId="700"/>
        <pc:sldMkLst>
          <pc:docMk/>
          <pc:sldMk cId="777069264" sldId="256"/>
        </pc:sldMkLst>
        <pc:spChg chg="del mod ord">
          <ac:chgData name="Lin Rongbo" userId="389686909a7e7209" providerId="LiveId" clId="{D0A4F1E3-4A53-4214-9F10-175CC9ED55BB}" dt="2020-02-19T15:32:05.088" v="299" actId="700"/>
          <ac:spMkLst>
            <pc:docMk/>
            <pc:sldMk cId="777069264" sldId="256"/>
            <ac:spMk id="2" creationId="{4DA70985-8EC8-4B1F-B7B2-9AD965E45CE9}"/>
          </ac:spMkLst>
        </pc:spChg>
        <pc:spChg chg="del mod ord">
          <ac:chgData name="Lin Rongbo" userId="389686909a7e7209" providerId="LiveId" clId="{D0A4F1E3-4A53-4214-9F10-175CC9ED55BB}" dt="2020-02-19T15:32:05.088" v="299" actId="700"/>
          <ac:spMkLst>
            <pc:docMk/>
            <pc:sldMk cId="777069264" sldId="256"/>
            <ac:spMk id="3" creationId="{7FEA3858-561E-41AA-B310-1A5C2EB54378}"/>
          </ac:spMkLst>
        </pc:spChg>
        <pc:spChg chg="add mod ord">
          <ac:chgData name="Lin Rongbo" userId="389686909a7e7209" providerId="LiveId" clId="{D0A4F1E3-4A53-4214-9F10-175CC9ED55BB}" dt="2020-02-19T15:32:05.088" v="299" actId="700"/>
          <ac:spMkLst>
            <pc:docMk/>
            <pc:sldMk cId="777069264" sldId="256"/>
            <ac:spMk id="4" creationId="{48422642-96D1-4AB8-9C45-703CF626943F}"/>
          </ac:spMkLst>
        </pc:spChg>
        <pc:spChg chg="add mod ord">
          <ac:chgData name="Lin Rongbo" userId="389686909a7e7209" providerId="LiveId" clId="{D0A4F1E3-4A53-4214-9F10-175CC9ED55BB}" dt="2020-02-19T15:32:05.088" v="299" actId="700"/>
          <ac:spMkLst>
            <pc:docMk/>
            <pc:sldMk cId="777069264" sldId="256"/>
            <ac:spMk id="5" creationId="{CACEA0CD-F325-4808-A2AE-5F26EB5E9CFE}"/>
          </ac:spMkLst>
        </pc:spChg>
      </pc:sldChg>
      <pc:sldChg chg="addSp delSp modSp add del mod">
        <pc:chgData name="Lin Rongbo" userId="389686909a7e7209" providerId="LiveId" clId="{D0A4F1E3-4A53-4214-9F10-175CC9ED55BB}" dt="2020-02-18T14:40:54.661" v="180"/>
        <pc:sldMkLst>
          <pc:docMk/>
          <pc:sldMk cId="2543588203" sldId="256"/>
        </pc:sldMkLst>
        <pc:spChg chg="mod">
          <ac:chgData name="Lin Rongbo" userId="389686909a7e7209" providerId="LiveId" clId="{D0A4F1E3-4A53-4214-9F10-175CC9ED55BB}" dt="2020-02-18T14:40:50.283" v="177" actId="1076"/>
          <ac:spMkLst>
            <pc:docMk/>
            <pc:sldMk cId="2543588203" sldId="256"/>
            <ac:spMk id="2" creationId="{A93A0058-A329-4C6C-A996-77BC8204C448}"/>
          </ac:spMkLst>
        </pc:spChg>
        <pc:picChg chg="add del mod">
          <ac:chgData name="Lin Rongbo" userId="389686909a7e7209" providerId="LiveId" clId="{D0A4F1E3-4A53-4214-9F10-175CC9ED55BB}" dt="2020-02-18T14:40:54.643" v="179"/>
          <ac:picMkLst>
            <pc:docMk/>
            <pc:sldMk cId="2543588203" sldId="256"/>
            <ac:picMk id="4" creationId="{41F8AC10-4E00-41B9-A9E1-9C17BDFBDCD9}"/>
          </ac:picMkLst>
        </pc:picChg>
      </pc:sldChg>
      <pc:sldChg chg="add">
        <pc:chgData name="Lin Rongbo" userId="389686909a7e7209" providerId="LiveId" clId="{D0A4F1E3-4A53-4214-9F10-175CC9ED55BB}" dt="2020-02-19T15:32:23.748" v="304"/>
        <pc:sldMkLst>
          <pc:docMk/>
          <pc:sldMk cId="2293778473" sldId="257"/>
        </pc:sldMkLst>
      </pc:sldChg>
      <pc:sldChg chg="add del">
        <pc:chgData name="Lin Rongbo" userId="389686909a7e7209" providerId="LiveId" clId="{D0A4F1E3-4A53-4214-9F10-175CC9ED55BB}" dt="2020-02-19T15:32:15.910" v="303"/>
        <pc:sldMkLst>
          <pc:docMk/>
          <pc:sldMk cId="2683617342" sldId="257"/>
        </pc:sldMkLst>
      </pc:sldChg>
      <pc:sldChg chg="add del">
        <pc:chgData name="Lin Rongbo" userId="389686909a7e7209" providerId="LiveId" clId="{D0A4F1E3-4A53-4214-9F10-175CC9ED55BB}" dt="2020-02-19T15:29:47.654" v="298"/>
        <pc:sldMkLst>
          <pc:docMk/>
          <pc:sldMk cId="3559772539" sldId="257"/>
        </pc:sldMkLst>
      </pc:sldChg>
      <pc:sldChg chg="add del">
        <pc:chgData name="Lin Rongbo" userId="389686909a7e7209" providerId="LiveId" clId="{D0A4F1E3-4A53-4214-9F10-175CC9ED55BB}" dt="2020-02-19T15:32:15.196" v="302"/>
        <pc:sldMkLst>
          <pc:docMk/>
          <pc:sldMk cId="264451763" sldId="258"/>
        </pc:sldMkLst>
      </pc:sldChg>
      <pc:sldMasterChg chg="addSp delSp mod addSldLayout delSldLayout modSldLayout">
        <pc:chgData name="Lin Rongbo" userId="389686909a7e7209" providerId="LiveId" clId="{D0A4F1E3-4A53-4214-9F10-175CC9ED55BB}" dt="2020-02-19T15:19:24.468" v="270"/>
        <pc:sldMasterMkLst>
          <pc:docMk/>
          <pc:sldMasterMk cId="1929573686" sldId="2147483648"/>
        </pc:sldMasterMkLst>
        <pc:spChg chg="del">
          <ac:chgData name="Lin Rongbo" userId="389686909a7e7209" providerId="LiveId" clId="{D0A4F1E3-4A53-4214-9F10-175CC9ED55BB}" dt="2020-02-19T14:48:24.469" v="183" actId="478"/>
          <ac:spMkLst>
            <pc:docMk/>
            <pc:sldMasterMk cId="1929573686" sldId="2147483648"/>
            <ac:spMk id="5" creationId="{00000000-0000-0000-0000-000000000000}"/>
          </ac:spMkLst>
        </pc:spChg>
        <pc:picChg chg="add del">
          <ac:chgData name="Lin Rongbo" userId="389686909a7e7209" providerId="LiveId" clId="{D0A4F1E3-4A53-4214-9F10-175CC9ED55BB}" dt="2020-02-19T15:19:24.468" v="270"/>
          <ac:picMkLst>
            <pc:docMk/>
            <pc:sldMasterMk cId="1929573686" sldId="2147483648"/>
            <ac:picMk id="4" creationId="{BE6E0B5C-B1FB-4B42-AAA6-2332B974A0BC}"/>
          </ac:picMkLst>
        </pc:picChg>
        <pc:picChg chg="add del">
          <ac:chgData name="Lin Rongbo" userId="389686909a7e7209" providerId="LiveId" clId="{D0A4F1E3-4A53-4214-9F10-175CC9ED55BB}" dt="2020-02-19T15:19:24.468" v="270"/>
          <ac:picMkLst>
            <pc:docMk/>
            <pc:sldMasterMk cId="1929573686" sldId="2147483648"/>
            <ac:picMk id="5" creationId="{D58EEFFD-01F9-468A-BC78-75CB5686EE68}"/>
          </ac:picMkLst>
        </pc:picChg>
        <pc:picChg chg="del">
          <ac:chgData name="Lin Rongbo" userId="389686909a7e7209" providerId="LiveId" clId="{D0A4F1E3-4A53-4214-9F10-175CC9ED55BB}" dt="2020-02-19T14:48:04.183" v="182" actId="478"/>
          <ac:picMkLst>
            <pc:docMk/>
            <pc:sldMasterMk cId="1929573686" sldId="2147483648"/>
            <ac:picMk id="6" creationId="{00000000-0000-0000-0000-000000000000}"/>
          </ac:picMkLst>
        </pc:picChg>
        <pc:sldLayoutChg chg="addSp delSp modSp mod">
          <pc:chgData name="Lin Rongbo" userId="389686909a7e7209" providerId="LiveId" clId="{D0A4F1E3-4A53-4214-9F10-175CC9ED55BB}" dt="2020-02-19T15:12:28.617" v="250" actId="1076"/>
          <pc:sldLayoutMkLst>
            <pc:docMk/>
            <pc:sldMasterMk cId="1929573686" sldId="2147483648"/>
            <pc:sldLayoutMk cId="3700474141" sldId="2147483649"/>
          </pc:sldLayoutMkLst>
          <pc:spChg chg="mod">
            <ac:chgData name="Lin Rongbo" userId="389686909a7e7209" providerId="LiveId" clId="{D0A4F1E3-4A53-4214-9F10-175CC9ED55BB}" dt="2020-02-19T14:49:26.337" v="189" actId="2710"/>
            <ac:spMkLst>
              <pc:docMk/>
              <pc:sldMasterMk cId="1929573686" sldId="2147483648"/>
              <pc:sldLayoutMk cId="3700474141" sldId="2147483649"/>
              <ac:spMk id="2" creationId="{00000000-0000-0000-0000-000000000000}"/>
            </ac:spMkLst>
          </pc:spChg>
          <pc:spChg chg="mod">
            <ac:chgData name="Lin Rongbo" userId="389686909a7e7209" providerId="LiveId" clId="{D0A4F1E3-4A53-4214-9F10-175CC9ED55BB}" dt="2020-02-19T14:57:28.584" v="221" actId="20577"/>
            <ac:spMkLst>
              <pc:docMk/>
              <pc:sldMasterMk cId="1929573686" sldId="2147483648"/>
              <pc:sldLayoutMk cId="3700474141" sldId="2147483649"/>
              <ac:spMk id="3" creationId="{00000000-0000-0000-0000-000000000000}"/>
            </ac:spMkLst>
          </pc:spChg>
          <pc:spChg chg="add del mod">
            <ac:chgData name="Lin Rongbo" userId="389686909a7e7209" providerId="LiveId" clId="{D0A4F1E3-4A53-4214-9F10-175CC9ED55BB}" dt="2020-02-19T14:49:01.546" v="186" actId="478"/>
            <ac:spMkLst>
              <pc:docMk/>
              <pc:sldMasterMk cId="1929573686" sldId="2147483648"/>
              <pc:sldLayoutMk cId="3700474141" sldId="2147483649"/>
              <ac:spMk id="4" creationId="{FB2D1A7A-29F1-4051-8ACB-2B85254DC7C5}"/>
            </ac:spMkLst>
          </pc:spChg>
          <pc:picChg chg="add mod">
            <ac:chgData name="Lin Rongbo" userId="389686909a7e7209" providerId="LiveId" clId="{D0A4F1E3-4A53-4214-9F10-175CC9ED55BB}" dt="2020-02-19T15:12:28.617" v="250" actId="1076"/>
            <ac:picMkLst>
              <pc:docMk/>
              <pc:sldMasterMk cId="1929573686" sldId="2147483648"/>
              <pc:sldLayoutMk cId="3700474141" sldId="2147483649"/>
              <ac:picMk id="5" creationId="{3B67B53B-E833-46FB-AE42-0BFAE3509324}"/>
            </ac:picMkLst>
          </pc:picChg>
          <pc:picChg chg="add mod">
            <ac:chgData name="Lin Rongbo" userId="389686909a7e7209" providerId="LiveId" clId="{D0A4F1E3-4A53-4214-9F10-175CC9ED55BB}" dt="2020-02-19T15:12:24.443" v="249" actId="1076"/>
            <ac:picMkLst>
              <pc:docMk/>
              <pc:sldMasterMk cId="1929573686" sldId="2147483648"/>
              <pc:sldLayoutMk cId="3700474141" sldId="2147483649"/>
              <ac:picMk id="6" creationId="{D1053C05-3CA9-4B91-9C45-2E8475A48463}"/>
            </ac:picMkLst>
          </pc:picChg>
        </pc:sldLayoutChg>
        <pc:sldLayoutChg chg="addSp delSp modSp mod">
          <pc:chgData name="Lin Rongbo" userId="389686909a7e7209" providerId="LiveId" clId="{D0A4F1E3-4A53-4214-9F10-175CC9ED55BB}" dt="2020-02-19T15:13:05.451" v="255" actId="1076"/>
          <pc:sldLayoutMkLst>
            <pc:docMk/>
            <pc:sldMasterMk cId="1929573686" sldId="2147483648"/>
            <pc:sldLayoutMk cId="1076379940" sldId="2147483650"/>
          </pc:sldLayoutMkLst>
          <pc:spChg chg="mod">
            <ac:chgData name="Lin Rongbo" userId="389686909a7e7209" providerId="LiveId" clId="{D0A4F1E3-4A53-4214-9F10-175CC9ED55BB}" dt="2020-02-19T14:59:05.026" v="229" actId="1076"/>
            <ac:spMkLst>
              <pc:docMk/>
              <pc:sldMasterMk cId="1929573686" sldId="2147483648"/>
              <pc:sldLayoutMk cId="1076379940" sldId="2147483650"/>
              <ac:spMk id="3" creationId="{00000000-0000-0000-0000-000000000000}"/>
            </ac:spMkLst>
          </pc:spChg>
          <pc:spChg chg="del">
            <ac:chgData name="Lin Rongbo" userId="389686909a7e7209" providerId="LiveId" clId="{D0A4F1E3-4A53-4214-9F10-175CC9ED55BB}" dt="2020-02-19T15:11:53.323" v="247" actId="478"/>
            <ac:spMkLst>
              <pc:docMk/>
              <pc:sldMasterMk cId="1929573686" sldId="2147483648"/>
              <pc:sldLayoutMk cId="1076379940" sldId="2147483650"/>
              <ac:spMk id="4" creationId="{00000000-0000-0000-0000-000000000000}"/>
            </ac:spMkLst>
          </pc:spChg>
          <pc:picChg chg="add mod">
            <ac:chgData name="Lin Rongbo" userId="389686909a7e7209" providerId="LiveId" clId="{D0A4F1E3-4A53-4214-9F10-175CC9ED55BB}" dt="2020-02-19T15:12:48.525" v="254" actId="1076"/>
            <ac:picMkLst>
              <pc:docMk/>
              <pc:sldMasterMk cId="1929573686" sldId="2147483648"/>
              <pc:sldLayoutMk cId="1076379940" sldId="2147483650"/>
              <ac:picMk id="5" creationId="{F87BC6E7-5CA9-4CAE-A11C-4DAF4E9205D6}"/>
            </ac:picMkLst>
          </pc:picChg>
          <pc:picChg chg="add mod">
            <ac:chgData name="Lin Rongbo" userId="389686909a7e7209" providerId="LiveId" clId="{D0A4F1E3-4A53-4214-9F10-175CC9ED55BB}" dt="2020-02-19T15:13:05.451" v="255" actId="1076"/>
            <ac:picMkLst>
              <pc:docMk/>
              <pc:sldMasterMk cId="1929573686" sldId="2147483648"/>
              <pc:sldLayoutMk cId="1076379940" sldId="2147483650"/>
              <ac:picMk id="6" creationId="{4A48881E-5E79-4AA8-A6E6-55D672C013B6}"/>
            </ac:picMkLst>
          </pc:picChg>
        </pc:sldLayoutChg>
        <pc:sldLayoutChg chg="addSp">
          <pc:chgData name="Lin Rongbo" userId="389686909a7e7209" providerId="LiveId" clId="{D0A4F1E3-4A53-4214-9F10-175CC9ED55BB}" dt="2020-02-19T15:13:27.173" v="256"/>
          <pc:sldLayoutMkLst>
            <pc:docMk/>
            <pc:sldMasterMk cId="1929573686" sldId="2147483648"/>
            <pc:sldLayoutMk cId="3532626040" sldId="2147483652"/>
          </pc:sldLayoutMkLst>
          <pc:picChg chg="add">
            <ac:chgData name="Lin Rongbo" userId="389686909a7e7209" providerId="LiveId" clId="{D0A4F1E3-4A53-4214-9F10-175CC9ED55BB}" dt="2020-02-19T15:13:27.173" v="256"/>
            <ac:picMkLst>
              <pc:docMk/>
              <pc:sldMasterMk cId="1929573686" sldId="2147483648"/>
              <pc:sldLayoutMk cId="3532626040" sldId="2147483652"/>
              <ac:picMk id="6" creationId="{DB15E17F-859F-4410-BB92-5619365DB3C8}"/>
            </ac:picMkLst>
          </pc:picChg>
          <pc:picChg chg="add">
            <ac:chgData name="Lin Rongbo" userId="389686909a7e7209" providerId="LiveId" clId="{D0A4F1E3-4A53-4214-9F10-175CC9ED55BB}" dt="2020-02-19T15:13:27.173" v="256"/>
            <ac:picMkLst>
              <pc:docMk/>
              <pc:sldMasterMk cId="1929573686" sldId="2147483648"/>
              <pc:sldLayoutMk cId="3532626040" sldId="2147483652"/>
              <ac:picMk id="8" creationId="{BB8D13B7-01D3-4FB3-BEF5-A8A4A44E9507}"/>
            </ac:picMkLst>
          </pc:picChg>
        </pc:sldLayoutChg>
        <pc:sldLayoutChg chg="addSp">
          <pc:chgData name="Lin Rongbo" userId="389686909a7e7209" providerId="LiveId" clId="{D0A4F1E3-4A53-4214-9F10-175CC9ED55BB}" dt="2020-02-19T15:13:30.825" v="257"/>
          <pc:sldLayoutMkLst>
            <pc:docMk/>
            <pc:sldMasterMk cId="1929573686" sldId="2147483648"/>
            <pc:sldLayoutMk cId="866537334" sldId="2147483654"/>
          </pc:sldLayoutMkLst>
          <pc:picChg chg="add">
            <ac:chgData name="Lin Rongbo" userId="389686909a7e7209" providerId="LiveId" clId="{D0A4F1E3-4A53-4214-9F10-175CC9ED55BB}" dt="2020-02-19T15:13:30.825" v="257"/>
            <ac:picMkLst>
              <pc:docMk/>
              <pc:sldMasterMk cId="1929573686" sldId="2147483648"/>
              <pc:sldLayoutMk cId="866537334" sldId="2147483654"/>
              <ac:picMk id="4" creationId="{350F01C5-9483-4B5E-9EB9-D93A77B720A2}"/>
            </ac:picMkLst>
          </pc:picChg>
          <pc:picChg chg="add">
            <ac:chgData name="Lin Rongbo" userId="389686909a7e7209" providerId="LiveId" clId="{D0A4F1E3-4A53-4214-9F10-175CC9ED55BB}" dt="2020-02-19T15:13:30.825" v="257"/>
            <ac:picMkLst>
              <pc:docMk/>
              <pc:sldMasterMk cId="1929573686" sldId="2147483648"/>
              <pc:sldLayoutMk cId="866537334" sldId="2147483654"/>
              <ac:picMk id="6" creationId="{7B8056E9-EB49-44D4-B41B-6C3612012ADD}"/>
            </ac:picMkLst>
          </pc:picChg>
        </pc:sldLayoutChg>
        <pc:sldLayoutChg chg="addSp">
          <pc:chgData name="Lin Rongbo" userId="389686909a7e7209" providerId="LiveId" clId="{D0A4F1E3-4A53-4214-9F10-175CC9ED55BB}" dt="2020-02-19T15:13:34.234" v="258"/>
          <pc:sldLayoutMkLst>
            <pc:docMk/>
            <pc:sldMasterMk cId="1929573686" sldId="2147483648"/>
            <pc:sldLayoutMk cId="3849124600" sldId="2147483655"/>
          </pc:sldLayoutMkLst>
          <pc:picChg chg="add">
            <ac:chgData name="Lin Rongbo" userId="389686909a7e7209" providerId="LiveId" clId="{D0A4F1E3-4A53-4214-9F10-175CC9ED55BB}" dt="2020-02-19T15:13:34.234" v="258"/>
            <ac:picMkLst>
              <pc:docMk/>
              <pc:sldMasterMk cId="1929573686" sldId="2147483648"/>
              <pc:sldLayoutMk cId="3849124600" sldId="2147483655"/>
              <ac:picMk id="3" creationId="{4552D40A-2E1E-49EE-BFC5-16D212EA35C3}"/>
            </ac:picMkLst>
          </pc:picChg>
          <pc:picChg chg="add">
            <ac:chgData name="Lin Rongbo" userId="389686909a7e7209" providerId="LiveId" clId="{D0A4F1E3-4A53-4214-9F10-175CC9ED55BB}" dt="2020-02-19T15:13:34.234" v="258"/>
            <ac:picMkLst>
              <pc:docMk/>
              <pc:sldMasterMk cId="1929573686" sldId="2147483648"/>
              <pc:sldLayoutMk cId="3849124600" sldId="2147483655"/>
              <ac:picMk id="5" creationId="{2C47D994-96BB-442C-AF1F-D68966A8EDCD}"/>
            </ac:picMkLst>
          </pc:picChg>
        </pc:sldLayoutChg>
        <pc:sldLayoutChg chg="addSp del">
          <pc:chgData name="Lin Rongbo" userId="389686909a7e7209" providerId="LiveId" clId="{D0A4F1E3-4A53-4214-9F10-175CC9ED55BB}" dt="2020-02-19T15:13:50.210" v="260" actId="2696"/>
          <pc:sldLayoutMkLst>
            <pc:docMk/>
            <pc:sldMasterMk cId="1929573686" sldId="2147483648"/>
            <pc:sldLayoutMk cId="1030318048" sldId="2147483656"/>
          </pc:sldLayoutMkLst>
          <pc:picChg chg="add">
            <ac:chgData name="Lin Rongbo" userId="389686909a7e7209" providerId="LiveId" clId="{D0A4F1E3-4A53-4214-9F10-175CC9ED55BB}" dt="2020-02-19T15:13:38.708" v="259"/>
            <ac:picMkLst>
              <pc:docMk/>
              <pc:sldMasterMk cId="1929573686" sldId="2147483648"/>
              <pc:sldLayoutMk cId="1030318048" sldId="2147483656"/>
              <ac:picMk id="8" creationId="{4BDC1A15-68B7-4D4E-A0DA-AC786BE58D59}"/>
            </ac:picMkLst>
          </pc:picChg>
          <pc:picChg chg="add">
            <ac:chgData name="Lin Rongbo" userId="389686909a7e7209" providerId="LiveId" clId="{D0A4F1E3-4A53-4214-9F10-175CC9ED55BB}" dt="2020-02-19T15:13:38.708" v="259"/>
            <ac:picMkLst>
              <pc:docMk/>
              <pc:sldMasterMk cId="1929573686" sldId="2147483648"/>
              <pc:sldLayoutMk cId="1030318048" sldId="2147483656"/>
              <ac:picMk id="9" creationId="{27CB0184-9F33-438D-9694-DEF3BED2E0B8}"/>
            </ac:picMkLst>
          </pc:picChg>
        </pc:sldLayoutChg>
        <pc:sldLayoutChg chg="new del mod">
          <pc:chgData name="Lin Rongbo" userId="389686909a7e7209" providerId="LiveId" clId="{D0A4F1E3-4A53-4214-9F10-175CC9ED55BB}" dt="2020-02-19T15:18:39.715" v="268" actId="11236"/>
          <pc:sldLayoutMkLst>
            <pc:docMk/>
            <pc:sldMasterMk cId="1929573686" sldId="2147483648"/>
            <pc:sldLayoutMk cId="3312175882" sldId="2147483656"/>
          </pc:sldLayoutMkLst>
        </pc:sldLayoutChg>
        <pc:sldLayoutChg chg="del">
          <pc:chgData name="Lin Rongbo" userId="389686909a7e7209" providerId="LiveId" clId="{D0A4F1E3-4A53-4214-9F10-175CC9ED55BB}" dt="2020-02-19T15:13:58.069" v="261" actId="2696"/>
          <pc:sldLayoutMkLst>
            <pc:docMk/>
            <pc:sldMasterMk cId="1929573686" sldId="2147483648"/>
            <pc:sldLayoutMk cId="278876353" sldId="2147483657"/>
          </pc:sldLayoutMkLst>
        </pc:sldLayoutChg>
        <pc:sldLayoutChg chg="del">
          <pc:chgData name="Lin Rongbo" userId="389686909a7e7209" providerId="LiveId" clId="{D0A4F1E3-4A53-4214-9F10-175CC9ED55BB}" dt="2020-02-19T15:14:03.349" v="262" actId="2696"/>
          <pc:sldLayoutMkLst>
            <pc:docMk/>
            <pc:sldMasterMk cId="1929573686" sldId="2147483648"/>
            <pc:sldLayoutMk cId="594347244" sldId="2147483658"/>
          </pc:sldLayoutMkLst>
        </pc:sldLayoutChg>
        <pc:sldLayoutChg chg="del">
          <pc:chgData name="Lin Rongbo" userId="389686909a7e7209" providerId="LiveId" clId="{D0A4F1E3-4A53-4214-9F10-175CC9ED55BB}" dt="2020-02-19T15:14:07.198" v="263" actId="2696"/>
          <pc:sldLayoutMkLst>
            <pc:docMk/>
            <pc:sldMasterMk cId="1929573686" sldId="2147483648"/>
            <pc:sldLayoutMk cId="1504994718" sldId="2147483659"/>
          </pc:sldLayoutMkLst>
        </pc:sldLayoutChg>
      </pc:sldMasterChg>
      <pc:sldMasterChg chg="new del mod addSldLayout delSldLayout">
        <pc:chgData name="Lin Rongbo" userId="389686909a7e7209" providerId="LiveId" clId="{D0A4F1E3-4A53-4214-9F10-175CC9ED55BB}" dt="2020-02-19T15:26:37.970" v="274" actId="6938"/>
        <pc:sldMasterMkLst>
          <pc:docMk/>
          <pc:sldMasterMk cId="974764084" sldId="2147483656"/>
        </pc:sldMasterMkLst>
        <pc:sldLayoutChg chg="new del replId">
          <pc:chgData name="Lin Rongbo" userId="389686909a7e7209" providerId="LiveId" clId="{D0A4F1E3-4A53-4214-9F10-175CC9ED55BB}" dt="2020-02-19T15:26:37.970" v="274" actId="6938"/>
          <pc:sldLayoutMkLst>
            <pc:docMk/>
            <pc:sldMasterMk cId="974764084" sldId="2147483656"/>
            <pc:sldLayoutMk cId="1600070893" sldId="2147483657"/>
          </pc:sldLayoutMkLst>
        </pc:sldLayoutChg>
        <pc:sldLayoutChg chg="new del replId">
          <pc:chgData name="Lin Rongbo" userId="389686909a7e7209" providerId="LiveId" clId="{D0A4F1E3-4A53-4214-9F10-175CC9ED55BB}" dt="2020-02-19T15:26:37.970" v="274" actId="6938"/>
          <pc:sldLayoutMkLst>
            <pc:docMk/>
            <pc:sldMasterMk cId="974764084" sldId="2147483656"/>
            <pc:sldLayoutMk cId="708624251" sldId="2147483658"/>
          </pc:sldLayoutMkLst>
        </pc:sldLayoutChg>
        <pc:sldLayoutChg chg="new del replId">
          <pc:chgData name="Lin Rongbo" userId="389686909a7e7209" providerId="LiveId" clId="{D0A4F1E3-4A53-4214-9F10-175CC9ED55BB}" dt="2020-02-19T15:26:37.970" v="274" actId="6938"/>
          <pc:sldLayoutMkLst>
            <pc:docMk/>
            <pc:sldMasterMk cId="974764084" sldId="2147483656"/>
            <pc:sldLayoutMk cId="694012560" sldId="2147483659"/>
          </pc:sldLayoutMkLst>
        </pc:sldLayoutChg>
        <pc:sldLayoutChg chg="new del replId">
          <pc:chgData name="Lin Rongbo" userId="389686909a7e7209" providerId="LiveId" clId="{D0A4F1E3-4A53-4214-9F10-175CC9ED55BB}" dt="2020-02-19T15:26:37.970" v="274" actId="6938"/>
          <pc:sldLayoutMkLst>
            <pc:docMk/>
            <pc:sldMasterMk cId="974764084" sldId="2147483656"/>
            <pc:sldLayoutMk cId="1904311682" sldId="2147483660"/>
          </pc:sldLayoutMkLst>
        </pc:sldLayoutChg>
        <pc:sldLayoutChg chg="new del replId">
          <pc:chgData name="Lin Rongbo" userId="389686909a7e7209" providerId="LiveId" clId="{D0A4F1E3-4A53-4214-9F10-175CC9ED55BB}" dt="2020-02-19T15:26:37.970" v="274" actId="6938"/>
          <pc:sldLayoutMkLst>
            <pc:docMk/>
            <pc:sldMasterMk cId="974764084" sldId="2147483656"/>
            <pc:sldLayoutMk cId="3764423063" sldId="2147483661"/>
          </pc:sldLayoutMkLst>
        </pc:sldLayoutChg>
        <pc:sldLayoutChg chg="new del replId">
          <pc:chgData name="Lin Rongbo" userId="389686909a7e7209" providerId="LiveId" clId="{D0A4F1E3-4A53-4214-9F10-175CC9ED55BB}" dt="2020-02-19T15:26:37.970" v="274" actId="6938"/>
          <pc:sldLayoutMkLst>
            <pc:docMk/>
            <pc:sldMasterMk cId="974764084" sldId="2147483656"/>
            <pc:sldLayoutMk cId="3952602896" sldId="2147483662"/>
          </pc:sldLayoutMkLst>
        </pc:sldLayoutChg>
        <pc:sldLayoutChg chg="new del replId">
          <pc:chgData name="Lin Rongbo" userId="389686909a7e7209" providerId="LiveId" clId="{D0A4F1E3-4A53-4214-9F10-175CC9ED55BB}" dt="2020-02-19T15:26:37.970" v="274" actId="6938"/>
          <pc:sldLayoutMkLst>
            <pc:docMk/>
            <pc:sldMasterMk cId="974764084" sldId="2147483656"/>
            <pc:sldLayoutMk cId="3128908200" sldId="2147483663"/>
          </pc:sldLayoutMkLst>
        </pc:sldLayoutChg>
        <pc:sldLayoutChg chg="new del replId">
          <pc:chgData name="Lin Rongbo" userId="389686909a7e7209" providerId="LiveId" clId="{D0A4F1E3-4A53-4214-9F10-175CC9ED55BB}" dt="2020-02-19T15:26:37.970" v="274" actId="6938"/>
          <pc:sldLayoutMkLst>
            <pc:docMk/>
            <pc:sldMasterMk cId="974764084" sldId="2147483656"/>
            <pc:sldLayoutMk cId="1858848172" sldId="2147483664"/>
          </pc:sldLayoutMkLst>
        </pc:sldLayoutChg>
        <pc:sldLayoutChg chg="new del replId">
          <pc:chgData name="Lin Rongbo" userId="389686909a7e7209" providerId="LiveId" clId="{D0A4F1E3-4A53-4214-9F10-175CC9ED55BB}" dt="2020-02-19T15:26:37.970" v="274" actId="6938"/>
          <pc:sldLayoutMkLst>
            <pc:docMk/>
            <pc:sldMasterMk cId="974764084" sldId="2147483656"/>
            <pc:sldLayoutMk cId="3628941432" sldId="2147483665"/>
          </pc:sldLayoutMkLst>
        </pc:sldLayoutChg>
        <pc:sldLayoutChg chg="new del replId">
          <pc:chgData name="Lin Rongbo" userId="389686909a7e7209" providerId="LiveId" clId="{D0A4F1E3-4A53-4214-9F10-175CC9ED55BB}" dt="2020-02-19T15:26:37.970" v="274" actId="6938"/>
          <pc:sldLayoutMkLst>
            <pc:docMk/>
            <pc:sldMasterMk cId="974764084" sldId="2147483656"/>
            <pc:sldLayoutMk cId="1796475243" sldId="2147483666"/>
          </pc:sldLayoutMkLst>
        </pc:sldLayoutChg>
        <pc:sldLayoutChg chg="new del replId">
          <pc:chgData name="Lin Rongbo" userId="389686909a7e7209" providerId="LiveId" clId="{D0A4F1E3-4A53-4214-9F10-175CC9ED55BB}" dt="2020-02-19T15:26:37.970" v="274" actId="6938"/>
          <pc:sldLayoutMkLst>
            <pc:docMk/>
            <pc:sldMasterMk cId="974764084" sldId="2147483656"/>
            <pc:sldLayoutMk cId="1058193795" sldId="2147483667"/>
          </pc:sldLayoutMkLst>
        </pc:sldLayoutChg>
      </pc:sldMasterChg>
      <pc:sldMasterChg chg="new del mod addSldLayout delSldLayout">
        <pc:chgData name="Lin Rongbo" userId="389686909a7e7209" providerId="LiveId" clId="{D0A4F1E3-4A53-4214-9F10-175CC9ED55BB}" dt="2020-02-19T15:27:51.653" v="288" actId="2696"/>
        <pc:sldMasterMkLst>
          <pc:docMk/>
          <pc:sldMasterMk cId="3513219732" sldId="2147483656"/>
        </pc:sldMasterMkLst>
        <pc:sldLayoutChg chg="new del replId">
          <pc:chgData name="Lin Rongbo" userId="389686909a7e7209" providerId="LiveId" clId="{D0A4F1E3-4A53-4214-9F10-175CC9ED55BB}" dt="2020-02-19T15:27:51.604" v="276" actId="2696"/>
          <pc:sldLayoutMkLst>
            <pc:docMk/>
            <pc:sldMasterMk cId="3513219732" sldId="2147483656"/>
            <pc:sldLayoutMk cId="640785799" sldId="2147483657"/>
          </pc:sldLayoutMkLst>
        </pc:sldLayoutChg>
        <pc:sldLayoutChg chg="new del replId">
          <pc:chgData name="Lin Rongbo" userId="389686909a7e7209" providerId="LiveId" clId="{D0A4F1E3-4A53-4214-9F10-175CC9ED55BB}" dt="2020-02-19T15:27:51.618" v="278" actId="2696"/>
          <pc:sldLayoutMkLst>
            <pc:docMk/>
            <pc:sldMasterMk cId="3513219732" sldId="2147483656"/>
            <pc:sldLayoutMk cId="1482575327" sldId="2147483658"/>
          </pc:sldLayoutMkLst>
        </pc:sldLayoutChg>
        <pc:sldLayoutChg chg="new del replId">
          <pc:chgData name="Lin Rongbo" userId="389686909a7e7209" providerId="LiveId" clId="{D0A4F1E3-4A53-4214-9F10-175CC9ED55BB}" dt="2020-02-19T15:27:51.622" v="279" actId="2696"/>
          <pc:sldLayoutMkLst>
            <pc:docMk/>
            <pc:sldMasterMk cId="3513219732" sldId="2147483656"/>
            <pc:sldLayoutMk cId="1418557671" sldId="2147483659"/>
          </pc:sldLayoutMkLst>
        </pc:sldLayoutChg>
        <pc:sldLayoutChg chg="new del replId">
          <pc:chgData name="Lin Rongbo" userId="389686909a7e7209" providerId="LiveId" clId="{D0A4F1E3-4A53-4214-9F10-175CC9ED55BB}" dt="2020-02-19T15:27:51.625" v="280" actId="2696"/>
          <pc:sldLayoutMkLst>
            <pc:docMk/>
            <pc:sldMasterMk cId="3513219732" sldId="2147483656"/>
            <pc:sldLayoutMk cId="1471008823" sldId="2147483660"/>
          </pc:sldLayoutMkLst>
        </pc:sldLayoutChg>
        <pc:sldLayoutChg chg="new del replId">
          <pc:chgData name="Lin Rongbo" userId="389686909a7e7209" providerId="LiveId" clId="{D0A4F1E3-4A53-4214-9F10-175CC9ED55BB}" dt="2020-02-19T15:27:51.630" v="281" actId="2696"/>
          <pc:sldLayoutMkLst>
            <pc:docMk/>
            <pc:sldMasterMk cId="3513219732" sldId="2147483656"/>
            <pc:sldLayoutMk cId="1507116643" sldId="2147483661"/>
          </pc:sldLayoutMkLst>
        </pc:sldLayoutChg>
        <pc:sldLayoutChg chg="new del replId">
          <pc:chgData name="Lin Rongbo" userId="389686909a7e7209" providerId="LiveId" clId="{D0A4F1E3-4A53-4214-9F10-175CC9ED55BB}" dt="2020-02-19T15:27:51.634" v="282" actId="2696"/>
          <pc:sldLayoutMkLst>
            <pc:docMk/>
            <pc:sldMasterMk cId="3513219732" sldId="2147483656"/>
            <pc:sldLayoutMk cId="3352205518" sldId="2147483662"/>
          </pc:sldLayoutMkLst>
        </pc:sldLayoutChg>
        <pc:sldLayoutChg chg="new del replId">
          <pc:chgData name="Lin Rongbo" userId="389686909a7e7209" providerId="LiveId" clId="{D0A4F1E3-4A53-4214-9F10-175CC9ED55BB}" dt="2020-02-19T15:27:51.637" v="283" actId="2696"/>
          <pc:sldLayoutMkLst>
            <pc:docMk/>
            <pc:sldMasterMk cId="3513219732" sldId="2147483656"/>
            <pc:sldLayoutMk cId="2617328286" sldId="2147483663"/>
          </pc:sldLayoutMkLst>
        </pc:sldLayoutChg>
        <pc:sldLayoutChg chg="new del replId">
          <pc:chgData name="Lin Rongbo" userId="389686909a7e7209" providerId="LiveId" clId="{D0A4F1E3-4A53-4214-9F10-175CC9ED55BB}" dt="2020-02-19T15:27:51.641" v="284" actId="2696"/>
          <pc:sldLayoutMkLst>
            <pc:docMk/>
            <pc:sldMasterMk cId="3513219732" sldId="2147483656"/>
            <pc:sldLayoutMk cId="3280700498" sldId="2147483664"/>
          </pc:sldLayoutMkLst>
        </pc:sldLayoutChg>
        <pc:sldLayoutChg chg="new del replId">
          <pc:chgData name="Lin Rongbo" userId="389686909a7e7209" providerId="LiveId" clId="{D0A4F1E3-4A53-4214-9F10-175CC9ED55BB}" dt="2020-02-19T15:27:51.644" v="285" actId="2696"/>
          <pc:sldLayoutMkLst>
            <pc:docMk/>
            <pc:sldMasterMk cId="3513219732" sldId="2147483656"/>
            <pc:sldLayoutMk cId="4065010297" sldId="2147483665"/>
          </pc:sldLayoutMkLst>
        </pc:sldLayoutChg>
        <pc:sldLayoutChg chg="new del replId">
          <pc:chgData name="Lin Rongbo" userId="389686909a7e7209" providerId="LiveId" clId="{D0A4F1E3-4A53-4214-9F10-175CC9ED55BB}" dt="2020-02-19T15:27:51.647" v="286" actId="2696"/>
          <pc:sldLayoutMkLst>
            <pc:docMk/>
            <pc:sldMasterMk cId="3513219732" sldId="2147483656"/>
            <pc:sldLayoutMk cId="3719241765" sldId="2147483666"/>
          </pc:sldLayoutMkLst>
        </pc:sldLayoutChg>
        <pc:sldLayoutChg chg="new del replId">
          <pc:chgData name="Lin Rongbo" userId="389686909a7e7209" providerId="LiveId" clId="{D0A4F1E3-4A53-4214-9F10-175CC9ED55BB}" dt="2020-02-19T15:27:51.649" v="287" actId="2696"/>
          <pc:sldLayoutMkLst>
            <pc:docMk/>
            <pc:sldMasterMk cId="3513219732" sldId="2147483656"/>
            <pc:sldLayoutMk cId="1769371627" sldId="2147483667"/>
          </pc:sldLayoutMkLst>
        </pc:sldLayoutChg>
        <pc:sldLayoutChg chg="del">
          <pc:chgData name="Lin Rongbo" userId="389686909a7e7209" providerId="LiveId" clId="{D0A4F1E3-4A53-4214-9F10-175CC9ED55BB}" dt="2020-02-19T15:27:51.612" v="277" actId="2696"/>
          <pc:sldLayoutMkLst>
            <pc:docMk/>
            <pc:sldMasterMk cId="3513219732" sldId="2147483656"/>
            <pc:sldLayoutMk cId="2032867581" sldId="2147483668"/>
          </pc:sldLayoutMkLst>
        </pc:sldLayoutChg>
      </pc:sldMasterChg>
      <pc:sldMasterChg chg="new del mod addSldLayout delSldLayout">
        <pc:chgData name="Lin Rongbo" userId="389686909a7e7209" providerId="LiveId" clId="{D0A4F1E3-4A53-4214-9F10-175CC9ED55BB}" dt="2020-02-19T15:18:16.908" v="266" actId="6938"/>
        <pc:sldMasterMkLst>
          <pc:docMk/>
          <pc:sldMasterMk cId="3816650053" sldId="2147483656"/>
        </pc:sldMasterMkLst>
        <pc:sldLayoutChg chg="new del replId">
          <pc:chgData name="Lin Rongbo" userId="389686909a7e7209" providerId="LiveId" clId="{D0A4F1E3-4A53-4214-9F10-175CC9ED55BB}" dt="2020-02-19T15:18:16.908" v="266" actId="6938"/>
          <pc:sldLayoutMkLst>
            <pc:docMk/>
            <pc:sldMasterMk cId="3816650053" sldId="2147483656"/>
            <pc:sldLayoutMk cId="1751689590" sldId="2147483657"/>
          </pc:sldLayoutMkLst>
        </pc:sldLayoutChg>
        <pc:sldLayoutChg chg="new del replId">
          <pc:chgData name="Lin Rongbo" userId="389686909a7e7209" providerId="LiveId" clId="{D0A4F1E3-4A53-4214-9F10-175CC9ED55BB}" dt="2020-02-19T15:18:16.908" v="266" actId="6938"/>
          <pc:sldLayoutMkLst>
            <pc:docMk/>
            <pc:sldMasterMk cId="3816650053" sldId="2147483656"/>
            <pc:sldLayoutMk cId="334475836" sldId="2147483658"/>
          </pc:sldLayoutMkLst>
        </pc:sldLayoutChg>
        <pc:sldLayoutChg chg="new del replId">
          <pc:chgData name="Lin Rongbo" userId="389686909a7e7209" providerId="LiveId" clId="{D0A4F1E3-4A53-4214-9F10-175CC9ED55BB}" dt="2020-02-19T15:18:16.908" v="266" actId="6938"/>
          <pc:sldLayoutMkLst>
            <pc:docMk/>
            <pc:sldMasterMk cId="3816650053" sldId="2147483656"/>
            <pc:sldLayoutMk cId="3292311252" sldId="2147483659"/>
          </pc:sldLayoutMkLst>
        </pc:sldLayoutChg>
        <pc:sldLayoutChg chg="new del replId">
          <pc:chgData name="Lin Rongbo" userId="389686909a7e7209" providerId="LiveId" clId="{D0A4F1E3-4A53-4214-9F10-175CC9ED55BB}" dt="2020-02-19T15:18:16.908" v="266" actId="6938"/>
          <pc:sldLayoutMkLst>
            <pc:docMk/>
            <pc:sldMasterMk cId="3816650053" sldId="2147483656"/>
            <pc:sldLayoutMk cId="3850253935" sldId="2147483660"/>
          </pc:sldLayoutMkLst>
        </pc:sldLayoutChg>
        <pc:sldLayoutChg chg="new del replId">
          <pc:chgData name="Lin Rongbo" userId="389686909a7e7209" providerId="LiveId" clId="{D0A4F1E3-4A53-4214-9F10-175CC9ED55BB}" dt="2020-02-19T15:18:16.908" v="266" actId="6938"/>
          <pc:sldLayoutMkLst>
            <pc:docMk/>
            <pc:sldMasterMk cId="3816650053" sldId="2147483656"/>
            <pc:sldLayoutMk cId="3914704307" sldId="2147483661"/>
          </pc:sldLayoutMkLst>
        </pc:sldLayoutChg>
        <pc:sldLayoutChg chg="new del replId">
          <pc:chgData name="Lin Rongbo" userId="389686909a7e7209" providerId="LiveId" clId="{D0A4F1E3-4A53-4214-9F10-175CC9ED55BB}" dt="2020-02-19T15:18:16.908" v="266" actId="6938"/>
          <pc:sldLayoutMkLst>
            <pc:docMk/>
            <pc:sldMasterMk cId="3816650053" sldId="2147483656"/>
            <pc:sldLayoutMk cId="275570832" sldId="2147483662"/>
          </pc:sldLayoutMkLst>
        </pc:sldLayoutChg>
        <pc:sldLayoutChg chg="new del replId">
          <pc:chgData name="Lin Rongbo" userId="389686909a7e7209" providerId="LiveId" clId="{D0A4F1E3-4A53-4214-9F10-175CC9ED55BB}" dt="2020-02-19T15:18:16.908" v="266" actId="6938"/>
          <pc:sldLayoutMkLst>
            <pc:docMk/>
            <pc:sldMasterMk cId="3816650053" sldId="2147483656"/>
            <pc:sldLayoutMk cId="802024260" sldId="2147483663"/>
          </pc:sldLayoutMkLst>
        </pc:sldLayoutChg>
        <pc:sldLayoutChg chg="new del replId">
          <pc:chgData name="Lin Rongbo" userId="389686909a7e7209" providerId="LiveId" clId="{D0A4F1E3-4A53-4214-9F10-175CC9ED55BB}" dt="2020-02-19T15:18:16.908" v="266" actId="6938"/>
          <pc:sldLayoutMkLst>
            <pc:docMk/>
            <pc:sldMasterMk cId="3816650053" sldId="2147483656"/>
            <pc:sldLayoutMk cId="2653727474" sldId="2147483664"/>
          </pc:sldLayoutMkLst>
        </pc:sldLayoutChg>
        <pc:sldLayoutChg chg="new del replId">
          <pc:chgData name="Lin Rongbo" userId="389686909a7e7209" providerId="LiveId" clId="{D0A4F1E3-4A53-4214-9F10-175CC9ED55BB}" dt="2020-02-19T15:18:16.908" v="266" actId="6938"/>
          <pc:sldLayoutMkLst>
            <pc:docMk/>
            <pc:sldMasterMk cId="3816650053" sldId="2147483656"/>
            <pc:sldLayoutMk cId="3927349314" sldId="2147483665"/>
          </pc:sldLayoutMkLst>
        </pc:sldLayoutChg>
        <pc:sldLayoutChg chg="new del replId">
          <pc:chgData name="Lin Rongbo" userId="389686909a7e7209" providerId="LiveId" clId="{D0A4F1E3-4A53-4214-9F10-175CC9ED55BB}" dt="2020-02-19T15:18:16.908" v="266" actId="6938"/>
          <pc:sldLayoutMkLst>
            <pc:docMk/>
            <pc:sldMasterMk cId="3816650053" sldId="2147483656"/>
            <pc:sldLayoutMk cId="1746728009" sldId="2147483666"/>
          </pc:sldLayoutMkLst>
        </pc:sldLayoutChg>
        <pc:sldLayoutChg chg="new del replId">
          <pc:chgData name="Lin Rongbo" userId="389686909a7e7209" providerId="LiveId" clId="{D0A4F1E3-4A53-4214-9F10-175CC9ED55BB}" dt="2020-02-19T15:18:16.908" v="266" actId="6938"/>
          <pc:sldLayoutMkLst>
            <pc:docMk/>
            <pc:sldMasterMk cId="3816650053" sldId="2147483656"/>
            <pc:sldLayoutMk cId="2054634596" sldId="2147483667"/>
          </pc:sldLayoutMkLst>
        </pc:sldLayoutChg>
      </pc:sldMasterChg>
      <pc:sldMasterChg chg="new del mod addSldLayout delSldLayout">
        <pc:chgData name="Lin Rongbo" userId="389686909a7e7209" providerId="LiveId" clId="{D0A4F1E3-4A53-4214-9F10-175CC9ED55BB}" dt="2020-02-19T15:26:37.612" v="273" actId="6938"/>
        <pc:sldMasterMkLst>
          <pc:docMk/>
          <pc:sldMasterMk cId="3804600501" sldId="2147483668"/>
        </pc:sldMasterMkLst>
        <pc:sldLayoutChg chg="new del replId">
          <pc:chgData name="Lin Rongbo" userId="389686909a7e7209" providerId="LiveId" clId="{D0A4F1E3-4A53-4214-9F10-175CC9ED55BB}" dt="2020-02-19T15:26:37.612" v="273" actId="6938"/>
          <pc:sldLayoutMkLst>
            <pc:docMk/>
            <pc:sldMasterMk cId="3804600501" sldId="2147483668"/>
            <pc:sldLayoutMk cId="1599568811" sldId="2147483669"/>
          </pc:sldLayoutMkLst>
        </pc:sldLayoutChg>
        <pc:sldLayoutChg chg="new del replId">
          <pc:chgData name="Lin Rongbo" userId="389686909a7e7209" providerId="LiveId" clId="{D0A4F1E3-4A53-4214-9F10-175CC9ED55BB}" dt="2020-02-19T15:26:37.612" v="273" actId="6938"/>
          <pc:sldLayoutMkLst>
            <pc:docMk/>
            <pc:sldMasterMk cId="3804600501" sldId="2147483668"/>
            <pc:sldLayoutMk cId="258007297" sldId="2147483670"/>
          </pc:sldLayoutMkLst>
        </pc:sldLayoutChg>
        <pc:sldLayoutChg chg="new del replId">
          <pc:chgData name="Lin Rongbo" userId="389686909a7e7209" providerId="LiveId" clId="{D0A4F1E3-4A53-4214-9F10-175CC9ED55BB}" dt="2020-02-19T15:26:37.612" v="273" actId="6938"/>
          <pc:sldLayoutMkLst>
            <pc:docMk/>
            <pc:sldMasterMk cId="3804600501" sldId="2147483668"/>
            <pc:sldLayoutMk cId="3289706708" sldId="2147483671"/>
          </pc:sldLayoutMkLst>
        </pc:sldLayoutChg>
        <pc:sldLayoutChg chg="new del replId">
          <pc:chgData name="Lin Rongbo" userId="389686909a7e7209" providerId="LiveId" clId="{D0A4F1E3-4A53-4214-9F10-175CC9ED55BB}" dt="2020-02-19T15:26:37.612" v="273" actId="6938"/>
          <pc:sldLayoutMkLst>
            <pc:docMk/>
            <pc:sldMasterMk cId="3804600501" sldId="2147483668"/>
            <pc:sldLayoutMk cId="2638885447" sldId="2147483672"/>
          </pc:sldLayoutMkLst>
        </pc:sldLayoutChg>
        <pc:sldLayoutChg chg="new del replId">
          <pc:chgData name="Lin Rongbo" userId="389686909a7e7209" providerId="LiveId" clId="{D0A4F1E3-4A53-4214-9F10-175CC9ED55BB}" dt="2020-02-19T15:26:37.612" v="273" actId="6938"/>
          <pc:sldLayoutMkLst>
            <pc:docMk/>
            <pc:sldMasterMk cId="3804600501" sldId="2147483668"/>
            <pc:sldLayoutMk cId="1263527346" sldId="2147483673"/>
          </pc:sldLayoutMkLst>
        </pc:sldLayoutChg>
        <pc:sldLayoutChg chg="new del replId">
          <pc:chgData name="Lin Rongbo" userId="389686909a7e7209" providerId="LiveId" clId="{D0A4F1E3-4A53-4214-9F10-175CC9ED55BB}" dt="2020-02-19T15:26:37.612" v="273" actId="6938"/>
          <pc:sldLayoutMkLst>
            <pc:docMk/>
            <pc:sldMasterMk cId="3804600501" sldId="2147483668"/>
            <pc:sldLayoutMk cId="1253891674" sldId="2147483674"/>
          </pc:sldLayoutMkLst>
        </pc:sldLayoutChg>
        <pc:sldLayoutChg chg="new del replId">
          <pc:chgData name="Lin Rongbo" userId="389686909a7e7209" providerId="LiveId" clId="{D0A4F1E3-4A53-4214-9F10-175CC9ED55BB}" dt="2020-02-19T15:26:37.612" v="273" actId="6938"/>
          <pc:sldLayoutMkLst>
            <pc:docMk/>
            <pc:sldMasterMk cId="3804600501" sldId="2147483668"/>
            <pc:sldLayoutMk cId="3100862270" sldId="2147483675"/>
          </pc:sldLayoutMkLst>
        </pc:sldLayoutChg>
        <pc:sldLayoutChg chg="new del replId">
          <pc:chgData name="Lin Rongbo" userId="389686909a7e7209" providerId="LiveId" clId="{D0A4F1E3-4A53-4214-9F10-175CC9ED55BB}" dt="2020-02-19T15:26:37.612" v="273" actId="6938"/>
          <pc:sldLayoutMkLst>
            <pc:docMk/>
            <pc:sldMasterMk cId="3804600501" sldId="2147483668"/>
            <pc:sldLayoutMk cId="2763487419" sldId="2147483676"/>
          </pc:sldLayoutMkLst>
        </pc:sldLayoutChg>
        <pc:sldLayoutChg chg="new del replId">
          <pc:chgData name="Lin Rongbo" userId="389686909a7e7209" providerId="LiveId" clId="{D0A4F1E3-4A53-4214-9F10-175CC9ED55BB}" dt="2020-02-19T15:26:37.612" v="273" actId="6938"/>
          <pc:sldLayoutMkLst>
            <pc:docMk/>
            <pc:sldMasterMk cId="3804600501" sldId="2147483668"/>
            <pc:sldLayoutMk cId="1408473255" sldId="2147483677"/>
          </pc:sldLayoutMkLst>
        </pc:sldLayoutChg>
        <pc:sldLayoutChg chg="new del replId">
          <pc:chgData name="Lin Rongbo" userId="389686909a7e7209" providerId="LiveId" clId="{D0A4F1E3-4A53-4214-9F10-175CC9ED55BB}" dt="2020-02-19T15:26:37.612" v="273" actId="6938"/>
          <pc:sldLayoutMkLst>
            <pc:docMk/>
            <pc:sldMasterMk cId="3804600501" sldId="2147483668"/>
            <pc:sldLayoutMk cId="797996592" sldId="2147483678"/>
          </pc:sldLayoutMkLst>
        </pc:sldLayoutChg>
        <pc:sldLayoutChg chg="new del replId">
          <pc:chgData name="Lin Rongbo" userId="389686909a7e7209" providerId="LiveId" clId="{D0A4F1E3-4A53-4214-9F10-175CC9ED55BB}" dt="2020-02-19T15:26:37.612" v="273" actId="6938"/>
          <pc:sldLayoutMkLst>
            <pc:docMk/>
            <pc:sldMasterMk cId="3804600501" sldId="2147483668"/>
            <pc:sldLayoutMk cId="901230560" sldId="2147483679"/>
          </pc:sldLayoutMkLst>
        </pc:sldLayoutChg>
      </pc:sldMasterChg>
      <pc:sldMasterChg chg="addSp del delSldLayout modSldLayout">
        <pc:chgData name="Lin Rongbo" userId="389686909a7e7209" providerId="LiveId" clId="{D0A4F1E3-4A53-4214-9F10-175CC9ED55BB}" dt="2020-02-19T15:36:01.108" v="309" actId="2696"/>
        <pc:sldMasterMkLst>
          <pc:docMk/>
          <pc:sldMasterMk cId="3063722661" sldId="2147483669"/>
        </pc:sldMasterMkLst>
        <pc:picChg chg="add">
          <ac:chgData name="Lin Rongbo" userId="389686909a7e7209" providerId="LiveId" clId="{D0A4F1E3-4A53-4214-9F10-175CC9ED55BB}" dt="2020-02-19T15:29:14.463" v="294"/>
          <ac:picMkLst>
            <pc:docMk/>
            <pc:sldMasterMk cId="3063722661" sldId="2147483669"/>
            <ac:picMk id="4" creationId="{AC2E3DB4-72E9-4E0D-9C38-C7FC4323D9B7}"/>
          </ac:picMkLst>
        </pc:picChg>
        <pc:picChg chg="add">
          <ac:chgData name="Lin Rongbo" userId="389686909a7e7209" providerId="LiveId" clId="{D0A4F1E3-4A53-4214-9F10-175CC9ED55BB}" dt="2020-02-19T15:29:14.463" v="294"/>
          <ac:picMkLst>
            <pc:docMk/>
            <pc:sldMasterMk cId="3063722661" sldId="2147483669"/>
            <ac:picMk id="5" creationId="{B042DDC5-8C1B-453B-A08E-56FF34BC0690}"/>
          </ac:picMkLst>
        </pc:picChg>
        <pc:sldLayoutChg chg="del">
          <pc:chgData name="Lin Rongbo" userId="389686909a7e7209" providerId="LiveId" clId="{D0A4F1E3-4A53-4214-9F10-175CC9ED55BB}" dt="2020-02-19T15:27:56.131" v="292" actId="2696"/>
          <pc:sldLayoutMkLst>
            <pc:docMk/>
            <pc:sldMasterMk cId="1929573686" sldId="2147483648"/>
            <pc:sldLayoutMk cId="1076379940" sldId="2147483650"/>
          </pc:sldLayoutMkLst>
        </pc:sldLayoutChg>
        <pc:sldLayoutChg chg="del">
          <pc:chgData name="Lin Rongbo" userId="389686909a7e7209" providerId="LiveId" clId="{D0A4F1E3-4A53-4214-9F10-175CC9ED55BB}" dt="2020-02-19T15:27:54.587" v="291" actId="2696"/>
          <pc:sldLayoutMkLst>
            <pc:docMk/>
            <pc:sldMasterMk cId="1929573686" sldId="2147483648"/>
            <pc:sldLayoutMk cId="3532626040" sldId="2147483652"/>
          </pc:sldLayoutMkLst>
        </pc:sldLayoutChg>
        <pc:sldLayoutChg chg="del">
          <pc:chgData name="Lin Rongbo" userId="389686909a7e7209" providerId="LiveId" clId="{D0A4F1E3-4A53-4214-9F10-175CC9ED55BB}" dt="2020-02-19T15:27:52.549" v="290" actId="2696"/>
          <pc:sldLayoutMkLst>
            <pc:docMk/>
            <pc:sldMasterMk cId="1929573686" sldId="2147483648"/>
            <pc:sldLayoutMk cId="866537334" sldId="2147483654"/>
          </pc:sldLayoutMkLst>
        </pc:sldLayoutChg>
        <pc:sldLayoutChg chg="del">
          <pc:chgData name="Lin Rongbo" userId="389686909a7e7209" providerId="LiveId" clId="{D0A4F1E3-4A53-4214-9F10-175CC9ED55BB}" dt="2020-02-19T15:27:52.221" v="289" actId="2696"/>
          <pc:sldLayoutMkLst>
            <pc:docMk/>
            <pc:sldMasterMk cId="1929573686" sldId="2147483648"/>
            <pc:sldLayoutMk cId="3849124600" sldId="2147483655"/>
          </pc:sldLayoutMkLst>
        </pc:sldLayoutChg>
        <pc:sldLayoutChg chg="delSp del mod">
          <pc:chgData name="Lin Rongbo" userId="389686909a7e7209" providerId="LiveId" clId="{D0A4F1E3-4A53-4214-9F10-175CC9ED55BB}" dt="2020-02-19T15:36:01.097" v="305" actId="2696"/>
          <pc:sldLayoutMkLst>
            <pc:docMk/>
            <pc:sldMasterMk cId="3063722661" sldId="2147483669"/>
            <pc:sldLayoutMk cId="3355150507" sldId="2147483670"/>
          </pc:sldLayoutMkLst>
          <pc:picChg chg="del">
            <ac:chgData name="Lin Rongbo" userId="389686909a7e7209" providerId="LiveId" clId="{D0A4F1E3-4A53-4214-9F10-175CC9ED55BB}" dt="2020-02-19T15:29:24.134" v="296" actId="478"/>
            <ac:picMkLst>
              <pc:docMk/>
              <pc:sldMasterMk cId="3063722661" sldId="2147483669"/>
              <pc:sldLayoutMk cId="3355150507" sldId="2147483670"/>
              <ac:picMk id="5" creationId="{3B67B53B-E833-46FB-AE42-0BFAE3509324}"/>
            </ac:picMkLst>
          </pc:picChg>
          <pc:picChg chg="del">
            <ac:chgData name="Lin Rongbo" userId="389686909a7e7209" providerId="LiveId" clId="{D0A4F1E3-4A53-4214-9F10-175CC9ED55BB}" dt="2020-02-19T15:29:20.953" v="295" actId="478"/>
            <ac:picMkLst>
              <pc:docMk/>
              <pc:sldMasterMk cId="3063722661" sldId="2147483669"/>
              <pc:sldLayoutMk cId="3355150507" sldId="2147483670"/>
              <ac:picMk id="6" creationId="{D1053C05-3CA9-4B91-9C45-2E8475A48463}"/>
            </ac:picMkLst>
          </pc:picChg>
        </pc:sldLayoutChg>
        <pc:sldLayoutChg chg="del">
          <pc:chgData name="Lin Rongbo" userId="389686909a7e7209" providerId="LiveId" clId="{D0A4F1E3-4A53-4214-9F10-175CC9ED55BB}" dt="2020-02-19T15:36:01.101" v="306" actId="2696"/>
          <pc:sldLayoutMkLst>
            <pc:docMk/>
            <pc:sldMasterMk cId="3063722661" sldId="2147483669"/>
            <pc:sldLayoutMk cId="994077028" sldId="2147483671"/>
          </pc:sldLayoutMkLst>
        </pc:sldLayoutChg>
        <pc:sldLayoutChg chg="del">
          <pc:chgData name="Lin Rongbo" userId="389686909a7e7209" providerId="LiveId" clId="{D0A4F1E3-4A53-4214-9F10-175CC9ED55BB}" dt="2020-02-19T15:36:01.103" v="307" actId="2696"/>
          <pc:sldLayoutMkLst>
            <pc:docMk/>
            <pc:sldMasterMk cId="3063722661" sldId="2147483669"/>
            <pc:sldLayoutMk cId="1475309501" sldId="2147483672"/>
          </pc:sldLayoutMkLst>
        </pc:sldLayoutChg>
        <pc:sldLayoutChg chg="del">
          <pc:chgData name="Lin Rongbo" userId="389686909a7e7209" providerId="LiveId" clId="{D0A4F1E3-4A53-4214-9F10-175CC9ED55BB}" dt="2020-02-19T15:36:01.105" v="308" actId="2696"/>
          <pc:sldLayoutMkLst>
            <pc:docMk/>
            <pc:sldMasterMk cId="3063722661" sldId="2147483669"/>
            <pc:sldLayoutMk cId="2167076627" sldId="2147483673"/>
          </pc:sldLayoutMkLst>
        </pc:sldLayoutChg>
        <pc:sldLayoutChg chg="del">
          <pc:chgData name="Lin Rongbo" userId="389686909a7e7209" providerId="LiveId" clId="{D0A4F1E3-4A53-4214-9F10-175CC9ED55BB}" dt="2020-02-19T15:27:56.221" v="293" actId="2696"/>
          <pc:sldLayoutMkLst>
            <pc:docMk/>
            <pc:sldMasterMk cId="3063722661" sldId="2147483669"/>
            <pc:sldLayoutMk cId="1841315143" sldId="2147483674"/>
          </pc:sldLayoutMkLst>
        </pc:sldLayoutChg>
      </pc:sldMasterChg>
    </pc:docChg>
  </pc:docChgLst>
  <pc:docChgLst>
    <pc:chgData name="Lin Rongbo" userId="389686909a7e7209" providerId="LiveId" clId="{21BDAD1E-9E6F-460D-83C7-76492DE3E038}"/>
    <pc:docChg chg="undo custSel addMainMaster delMainMaster modMainMaster">
      <pc:chgData name="Lin Rongbo" userId="389686909a7e7209" providerId="LiveId" clId="{21BDAD1E-9E6F-460D-83C7-76492DE3E038}" dt="2020-06-09T00:58:27.094" v="154" actId="167"/>
      <pc:docMkLst>
        <pc:docMk/>
      </pc:docMkLst>
      <pc:sldMasterChg chg="modSldLayout">
        <pc:chgData name="Lin Rongbo" userId="389686909a7e7209" providerId="LiveId" clId="{21BDAD1E-9E6F-460D-83C7-76492DE3E038}" dt="2020-06-09T00:56:14.664" v="151"/>
        <pc:sldMasterMkLst>
          <pc:docMk/>
          <pc:sldMasterMk cId="2169267029" sldId="2147483674"/>
        </pc:sldMasterMkLst>
        <pc:sldLayoutChg chg="modSp mod">
          <pc:chgData name="Lin Rongbo" userId="389686909a7e7209" providerId="LiveId" clId="{21BDAD1E-9E6F-460D-83C7-76492DE3E038}" dt="2020-06-09T00:56:14.664" v="151"/>
          <pc:sldLayoutMkLst>
            <pc:docMk/>
            <pc:sldMasterMk cId="2169267029" sldId="2147483674"/>
            <pc:sldLayoutMk cId="550383930" sldId="2147483675"/>
          </pc:sldLayoutMkLst>
          <pc:spChg chg="mod">
            <ac:chgData name="Lin Rongbo" userId="389686909a7e7209" providerId="LiveId" clId="{21BDAD1E-9E6F-460D-83C7-76492DE3E038}" dt="2020-06-09T00:56:14.664" v="151"/>
            <ac:spMkLst>
              <pc:docMk/>
              <pc:sldMasterMk cId="2169267029" sldId="2147483674"/>
              <pc:sldLayoutMk cId="550383930" sldId="2147483675"/>
              <ac:spMk id="3" creationId="{00000000-0000-0000-0000-000000000000}"/>
            </ac:spMkLst>
          </pc:spChg>
        </pc:sldLayoutChg>
      </pc:sldMasterChg>
      <pc:sldMasterChg chg="addSldLayout modSldLayout">
        <pc:chgData name="Lin Rongbo" userId="389686909a7e7209" providerId="LiveId" clId="{21BDAD1E-9E6F-460D-83C7-76492DE3E038}" dt="2020-06-09T00:58:27.094" v="154" actId="167"/>
        <pc:sldMasterMkLst>
          <pc:docMk/>
          <pc:sldMasterMk cId="3237204941" sldId="2147483680"/>
        </pc:sldMasterMkLst>
        <pc:sldLayoutChg chg="modSp mod">
          <pc:chgData name="Lin Rongbo" userId="389686909a7e7209" providerId="LiveId" clId="{21BDAD1E-9E6F-460D-83C7-76492DE3E038}" dt="2020-06-09T00:55:08.034" v="66"/>
          <pc:sldLayoutMkLst>
            <pc:docMk/>
            <pc:sldMasterMk cId="3237204941" sldId="2147483680"/>
            <pc:sldLayoutMk cId="1840994157" sldId="2147483681"/>
          </pc:sldLayoutMkLst>
          <pc:spChg chg="mod">
            <ac:chgData name="Lin Rongbo" userId="389686909a7e7209" providerId="LiveId" clId="{21BDAD1E-9E6F-460D-83C7-76492DE3E038}" dt="2020-06-09T00:55:08.034" v="66"/>
            <ac:spMkLst>
              <pc:docMk/>
              <pc:sldMasterMk cId="3237204941" sldId="2147483680"/>
              <pc:sldLayoutMk cId="1840994157" sldId="2147483681"/>
              <ac:spMk id="3" creationId="{00000000-0000-0000-0000-000000000000}"/>
            </ac:spMkLst>
          </pc:spChg>
        </pc:sldLayoutChg>
        <pc:sldLayoutChg chg="addSp modSp new mod">
          <pc:chgData name="Lin Rongbo" userId="389686909a7e7209" providerId="LiveId" clId="{21BDAD1E-9E6F-460D-83C7-76492DE3E038}" dt="2020-06-09T00:58:27.094" v="154" actId="167"/>
          <pc:sldLayoutMkLst>
            <pc:docMk/>
            <pc:sldMasterMk cId="3237204941" sldId="2147483680"/>
            <pc:sldLayoutMk cId="1324693285" sldId="2147483685"/>
          </pc:sldLayoutMkLst>
          <pc:spChg chg="mod">
            <ac:chgData name="Lin Rongbo" userId="389686909a7e7209" providerId="LiveId" clId="{21BDAD1E-9E6F-460D-83C7-76492DE3E038}" dt="2020-06-09T00:54:29.878" v="12"/>
            <ac:spMkLst>
              <pc:docMk/>
              <pc:sldMasterMk cId="3237204941" sldId="2147483680"/>
              <pc:sldLayoutMk cId="1324693285" sldId="2147483685"/>
              <ac:spMk id="2" creationId="{8CB45E00-852A-4B0C-95C6-90B02D1407CC}"/>
            </ac:spMkLst>
          </pc:spChg>
          <pc:picChg chg="add mod ord">
            <ac:chgData name="Lin Rongbo" userId="389686909a7e7209" providerId="LiveId" clId="{21BDAD1E-9E6F-460D-83C7-76492DE3E038}" dt="2020-06-09T00:58:27.094" v="154" actId="167"/>
            <ac:picMkLst>
              <pc:docMk/>
              <pc:sldMasterMk cId="3237204941" sldId="2147483680"/>
              <pc:sldLayoutMk cId="1324693285" sldId="2147483685"/>
              <ac:picMk id="3" creationId="{8574DB89-6B91-4D5F-A1E2-00857C93AA45}"/>
            </ac:picMkLst>
          </pc:picChg>
        </pc:sldLayoutChg>
      </pc:sldMasterChg>
      <pc:sldMasterChg chg="new del mod addSldLayout delSldLayout">
        <pc:chgData name="Lin Rongbo" userId="389686909a7e7209" providerId="LiveId" clId="{21BDAD1E-9E6F-460D-83C7-76492DE3E038}" dt="2020-06-09T00:54:03.207" v="1" actId="6938"/>
        <pc:sldMasterMkLst>
          <pc:docMk/>
          <pc:sldMasterMk cId="4180740126" sldId="2147483685"/>
        </pc:sldMasterMkLst>
        <pc:sldLayoutChg chg="new del replId">
          <pc:chgData name="Lin Rongbo" userId="389686909a7e7209" providerId="LiveId" clId="{21BDAD1E-9E6F-460D-83C7-76492DE3E038}" dt="2020-06-09T00:54:03.207" v="1" actId="6938"/>
          <pc:sldLayoutMkLst>
            <pc:docMk/>
            <pc:sldMasterMk cId="4180740126" sldId="2147483685"/>
            <pc:sldLayoutMk cId="301859625" sldId="2147483686"/>
          </pc:sldLayoutMkLst>
        </pc:sldLayoutChg>
        <pc:sldLayoutChg chg="new del replId">
          <pc:chgData name="Lin Rongbo" userId="389686909a7e7209" providerId="LiveId" clId="{21BDAD1E-9E6F-460D-83C7-76492DE3E038}" dt="2020-06-09T00:54:03.207" v="1" actId="6938"/>
          <pc:sldLayoutMkLst>
            <pc:docMk/>
            <pc:sldMasterMk cId="4180740126" sldId="2147483685"/>
            <pc:sldLayoutMk cId="850373226" sldId="2147483687"/>
          </pc:sldLayoutMkLst>
        </pc:sldLayoutChg>
        <pc:sldLayoutChg chg="new del replId">
          <pc:chgData name="Lin Rongbo" userId="389686909a7e7209" providerId="LiveId" clId="{21BDAD1E-9E6F-460D-83C7-76492DE3E038}" dt="2020-06-09T00:54:03.207" v="1" actId="6938"/>
          <pc:sldLayoutMkLst>
            <pc:docMk/>
            <pc:sldMasterMk cId="4180740126" sldId="2147483685"/>
            <pc:sldLayoutMk cId="3586260623" sldId="2147483688"/>
          </pc:sldLayoutMkLst>
        </pc:sldLayoutChg>
        <pc:sldLayoutChg chg="new del replId">
          <pc:chgData name="Lin Rongbo" userId="389686909a7e7209" providerId="LiveId" clId="{21BDAD1E-9E6F-460D-83C7-76492DE3E038}" dt="2020-06-09T00:54:03.207" v="1" actId="6938"/>
          <pc:sldLayoutMkLst>
            <pc:docMk/>
            <pc:sldMasterMk cId="4180740126" sldId="2147483685"/>
            <pc:sldLayoutMk cId="3120160767" sldId="2147483689"/>
          </pc:sldLayoutMkLst>
        </pc:sldLayoutChg>
        <pc:sldLayoutChg chg="new del replId">
          <pc:chgData name="Lin Rongbo" userId="389686909a7e7209" providerId="LiveId" clId="{21BDAD1E-9E6F-460D-83C7-76492DE3E038}" dt="2020-06-09T00:54:03.207" v="1" actId="6938"/>
          <pc:sldLayoutMkLst>
            <pc:docMk/>
            <pc:sldMasterMk cId="4180740126" sldId="2147483685"/>
            <pc:sldLayoutMk cId="1683848853" sldId="2147483690"/>
          </pc:sldLayoutMkLst>
        </pc:sldLayoutChg>
        <pc:sldLayoutChg chg="new del replId">
          <pc:chgData name="Lin Rongbo" userId="389686909a7e7209" providerId="LiveId" clId="{21BDAD1E-9E6F-460D-83C7-76492DE3E038}" dt="2020-06-09T00:54:03.207" v="1" actId="6938"/>
          <pc:sldLayoutMkLst>
            <pc:docMk/>
            <pc:sldMasterMk cId="4180740126" sldId="2147483685"/>
            <pc:sldLayoutMk cId="2297994603" sldId="2147483691"/>
          </pc:sldLayoutMkLst>
        </pc:sldLayoutChg>
        <pc:sldLayoutChg chg="new del replId">
          <pc:chgData name="Lin Rongbo" userId="389686909a7e7209" providerId="LiveId" clId="{21BDAD1E-9E6F-460D-83C7-76492DE3E038}" dt="2020-06-09T00:54:03.207" v="1" actId="6938"/>
          <pc:sldLayoutMkLst>
            <pc:docMk/>
            <pc:sldMasterMk cId="4180740126" sldId="2147483685"/>
            <pc:sldLayoutMk cId="310691725" sldId="2147483692"/>
          </pc:sldLayoutMkLst>
        </pc:sldLayoutChg>
        <pc:sldLayoutChg chg="new del replId">
          <pc:chgData name="Lin Rongbo" userId="389686909a7e7209" providerId="LiveId" clId="{21BDAD1E-9E6F-460D-83C7-76492DE3E038}" dt="2020-06-09T00:54:03.207" v="1" actId="6938"/>
          <pc:sldLayoutMkLst>
            <pc:docMk/>
            <pc:sldMasterMk cId="4180740126" sldId="2147483685"/>
            <pc:sldLayoutMk cId="3642020428" sldId="2147483693"/>
          </pc:sldLayoutMkLst>
        </pc:sldLayoutChg>
        <pc:sldLayoutChg chg="new del replId">
          <pc:chgData name="Lin Rongbo" userId="389686909a7e7209" providerId="LiveId" clId="{21BDAD1E-9E6F-460D-83C7-76492DE3E038}" dt="2020-06-09T00:54:03.207" v="1" actId="6938"/>
          <pc:sldLayoutMkLst>
            <pc:docMk/>
            <pc:sldMasterMk cId="4180740126" sldId="2147483685"/>
            <pc:sldLayoutMk cId="3091412047" sldId="2147483694"/>
          </pc:sldLayoutMkLst>
        </pc:sldLayoutChg>
        <pc:sldLayoutChg chg="new del replId">
          <pc:chgData name="Lin Rongbo" userId="389686909a7e7209" providerId="LiveId" clId="{21BDAD1E-9E6F-460D-83C7-76492DE3E038}" dt="2020-06-09T00:54:03.207" v="1" actId="6938"/>
          <pc:sldLayoutMkLst>
            <pc:docMk/>
            <pc:sldMasterMk cId="4180740126" sldId="2147483685"/>
            <pc:sldLayoutMk cId="2250567802" sldId="2147483695"/>
          </pc:sldLayoutMkLst>
        </pc:sldLayoutChg>
        <pc:sldLayoutChg chg="new del replId">
          <pc:chgData name="Lin Rongbo" userId="389686909a7e7209" providerId="LiveId" clId="{21BDAD1E-9E6F-460D-83C7-76492DE3E038}" dt="2020-06-09T00:54:03.207" v="1" actId="6938"/>
          <pc:sldLayoutMkLst>
            <pc:docMk/>
            <pc:sldMasterMk cId="4180740126" sldId="2147483685"/>
            <pc:sldLayoutMk cId="2168675056" sldId="2147483696"/>
          </pc:sldLayoutMkLst>
        </pc:sldLayoutChg>
      </pc:sldMasterChg>
    </pc:docChg>
  </pc:docChgLst>
  <pc:docChgLst>
    <pc:chgData name="Lin Rongbo" userId="389686909a7e7209" providerId="LiveId" clId="{00D194F8-739D-4F7F-ACCC-681F701A70C6}"/>
    <pc:docChg chg="modMainMaster">
      <pc:chgData name="Lin Rongbo" userId="389686909a7e7209" providerId="LiveId" clId="{00D194F8-739D-4F7F-ACCC-681F701A70C6}" dt="2020-02-23T22:51:08.068" v="3" actId="1076"/>
      <pc:docMkLst>
        <pc:docMk/>
      </pc:docMkLst>
      <pc:sldMasterChg chg="modSldLayout">
        <pc:chgData name="Lin Rongbo" userId="389686909a7e7209" providerId="LiveId" clId="{00D194F8-739D-4F7F-ACCC-681F701A70C6}" dt="2020-02-23T22:51:08.068" v="3" actId="1076"/>
        <pc:sldMasterMkLst>
          <pc:docMk/>
          <pc:sldMasterMk cId="2169267029" sldId="2147483674"/>
        </pc:sldMasterMkLst>
        <pc:sldLayoutChg chg="modSp mod">
          <pc:chgData name="Lin Rongbo" userId="389686909a7e7209" providerId="LiveId" clId="{00D194F8-739D-4F7F-ACCC-681F701A70C6}" dt="2020-02-23T22:51:08.068" v="3" actId="1076"/>
          <pc:sldLayoutMkLst>
            <pc:docMk/>
            <pc:sldMasterMk cId="2169267029" sldId="2147483674"/>
            <pc:sldLayoutMk cId="550383930" sldId="2147483675"/>
          </pc:sldLayoutMkLst>
          <pc:picChg chg="mod">
            <ac:chgData name="Lin Rongbo" userId="389686909a7e7209" providerId="LiveId" clId="{00D194F8-739D-4F7F-ACCC-681F701A70C6}" dt="2020-02-23T22:51:08.068" v="3" actId="1076"/>
            <ac:picMkLst>
              <pc:docMk/>
              <pc:sldMasterMk cId="2169267029" sldId="2147483674"/>
              <pc:sldLayoutMk cId="550383930" sldId="2147483675"/>
              <ac:picMk id="6" creationId="{D1053C05-3CA9-4B91-9C45-2E8475A48463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lnSpc>
                <a:spcPct val="150000"/>
              </a:lnSpc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1018" y="4011211"/>
            <a:ext cx="6666807" cy="2387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7030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</a:p>
          <a:p>
            <a:r>
              <a:rPr lang="en-US" dirty="0"/>
              <a:t>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994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138930" y="6506567"/>
            <a:ext cx="6040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</a:rPr>
              <a:t>*</a:t>
            </a:r>
          </a:p>
        </p:txBody>
      </p:sp>
      <p:pic>
        <p:nvPicPr>
          <p:cNvPr id="3" name="图片 9" descr="未标题-1">
            <a:extLst>
              <a:ext uri="{FF2B5EF4-FFF2-40B4-BE49-F238E27FC236}">
                <a16:creationId xmlns:a16="http://schemas.microsoft.com/office/drawing/2014/main" id="{4552D40A-2E1E-49EE-BFC5-16D212EA35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16704"/>
            <a:ext cx="776830" cy="925811"/>
          </a:xfrm>
          <a:prstGeom prst="rect">
            <a:avLst/>
          </a:prstGeom>
        </p:spPr>
      </p:pic>
      <p:pic>
        <p:nvPicPr>
          <p:cNvPr id="5" name="图片 2" descr="福建省肿瘤医院新院标透明底板(1)">
            <a:extLst>
              <a:ext uri="{FF2B5EF4-FFF2-40B4-BE49-F238E27FC236}">
                <a16:creationId xmlns:a16="http://schemas.microsoft.com/office/drawing/2014/main" id="{2C47D994-96BB-442C-AF1F-D68966A8ED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11501" y="6065685"/>
            <a:ext cx="776830" cy="77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7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5278"/>
            <a:ext cx="10515600" cy="54343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图片 9" descr="未标题-1">
            <a:extLst>
              <a:ext uri="{FF2B5EF4-FFF2-40B4-BE49-F238E27FC236}">
                <a16:creationId xmlns:a16="http://schemas.microsoft.com/office/drawing/2014/main" id="{F87BC6E7-5CA9-4CAE-A11C-4DAF4E9205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16704"/>
            <a:ext cx="776830" cy="925811"/>
          </a:xfrm>
          <a:prstGeom prst="rect">
            <a:avLst/>
          </a:prstGeom>
        </p:spPr>
      </p:pic>
      <p:pic>
        <p:nvPicPr>
          <p:cNvPr id="6" name="图片 2" descr="福建省肿瘤医院新院标透明底板(1)">
            <a:extLst>
              <a:ext uri="{FF2B5EF4-FFF2-40B4-BE49-F238E27FC236}">
                <a16:creationId xmlns:a16="http://schemas.microsoft.com/office/drawing/2014/main" id="{4A48881E-5E79-4AA8-A6E6-55D672C013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11501" y="6065685"/>
            <a:ext cx="776830" cy="77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4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18903"/>
            <a:ext cx="5181600" cy="53818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18903"/>
            <a:ext cx="5181600" cy="53818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6138930" y="6506567"/>
            <a:ext cx="6040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</a:rPr>
              <a:t>*</a:t>
            </a:r>
          </a:p>
        </p:txBody>
      </p:sp>
      <p:pic>
        <p:nvPicPr>
          <p:cNvPr id="6" name="图片 9" descr="未标题-1">
            <a:extLst>
              <a:ext uri="{FF2B5EF4-FFF2-40B4-BE49-F238E27FC236}">
                <a16:creationId xmlns:a16="http://schemas.microsoft.com/office/drawing/2014/main" id="{DB15E17F-859F-4410-BB92-5619365DB3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16704"/>
            <a:ext cx="776830" cy="925811"/>
          </a:xfrm>
          <a:prstGeom prst="rect">
            <a:avLst/>
          </a:prstGeom>
        </p:spPr>
      </p:pic>
      <p:pic>
        <p:nvPicPr>
          <p:cNvPr id="8" name="图片 2" descr="福建省肿瘤医院新院标透明底板(1)">
            <a:extLst>
              <a:ext uri="{FF2B5EF4-FFF2-40B4-BE49-F238E27FC236}">
                <a16:creationId xmlns:a16="http://schemas.microsoft.com/office/drawing/2014/main" id="{BB8D13B7-01D3-4FB3-BEF5-A8A4A44E95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11501" y="6065685"/>
            <a:ext cx="776830" cy="77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7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6138930" y="6506567"/>
            <a:ext cx="6040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</a:rPr>
              <a:t>*</a:t>
            </a:r>
          </a:p>
        </p:txBody>
      </p:sp>
      <p:pic>
        <p:nvPicPr>
          <p:cNvPr id="4" name="图片 9" descr="未标题-1">
            <a:extLst>
              <a:ext uri="{FF2B5EF4-FFF2-40B4-BE49-F238E27FC236}">
                <a16:creationId xmlns:a16="http://schemas.microsoft.com/office/drawing/2014/main" id="{350F01C5-9483-4B5E-9EB9-D93A77B72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16704"/>
            <a:ext cx="776830" cy="925811"/>
          </a:xfrm>
          <a:prstGeom prst="rect">
            <a:avLst/>
          </a:prstGeom>
        </p:spPr>
      </p:pic>
      <p:pic>
        <p:nvPicPr>
          <p:cNvPr id="6" name="图片 2" descr="福建省肿瘤医院新院标透明底板(1)">
            <a:extLst>
              <a:ext uri="{FF2B5EF4-FFF2-40B4-BE49-F238E27FC236}">
                <a16:creationId xmlns:a16="http://schemas.microsoft.com/office/drawing/2014/main" id="{7B8056E9-EB49-44D4-B41B-6C3612012A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11501" y="6065685"/>
            <a:ext cx="776830" cy="77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2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74DB89-6B91-4D5F-A1E2-00857C93A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B45E00-852A-4B0C-95C6-90B02D1407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25B0EA-208F-46C3-8A4F-FCEAD05A7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5278"/>
            <a:ext cx="10515600" cy="54343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69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lnSpc>
                <a:spcPct val="150000"/>
              </a:lnSpc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1018" y="4011211"/>
            <a:ext cx="6666807" cy="2387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7030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福建省肿瘤医院 腹部内科</a:t>
            </a:r>
            <a:endParaRPr lang="en-US" altLang="zh-CN" dirty="0"/>
          </a:p>
          <a:p>
            <a:r>
              <a:rPr lang="en-US" dirty="0"/>
              <a:t>subtitle style</a:t>
            </a:r>
          </a:p>
          <a:p>
            <a:r>
              <a:rPr lang="en-US" altLang="zh-CN" dirty="0"/>
              <a:t>2020</a:t>
            </a:r>
            <a:r>
              <a:rPr lang="zh-CN" altLang="en-US" dirty="0"/>
              <a:t>年月日</a:t>
            </a:r>
            <a:endParaRPr lang="en-GB" dirty="0"/>
          </a:p>
        </p:txBody>
      </p:sp>
      <p:pic>
        <p:nvPicPr>
          <p:cNvPr id="5" name="图片 2" descr="福建省肿瘤医院新院标透明底板(1)">
            <a:extLst>
              <a:ext uri="{FF2B5EF4-FFF2-40B4-BE49-F238E27FC236}">
                <a16:creationId xmlns:a16="http://schemas.microsoft.com/office/drawing/2014/main" id="{3B67B53B-E833-46FB-AE42-0BFAE35093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4313" y="4417370"/>
            <a:ext cx="1575282" cy="1575282"/>
          </a:xfrm>
          <a:prstGeom prst="rect">
            <a:avLst/>
          </a:prstGeom>
        </p:spPr>
      </p:pic>
      <p:pic>
        <p:nvPicPr>
          <p:cNvPr id="6" name="图片 9" descr="未标题-1">
            <a:extLst>
              <a:ext uri="{FF2B5EF4-FFF2-40B4-BE49-F238E27FC236}">
                <a16:creationId xmlns:a16="http://schemas.microsoft.com/office/drawing/2014/main" id="{D1053C05-3CA9-4B91-9C45-2E8475A484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6149" y="4220597"/>
            <a:ext cx="1655702" cy="197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8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5278"/>
            <a:ext cx="10515600" cy="54343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图片 9" descr="未标题-1">
            <a:extLst>
              <a:ext uri="{FF2B5EF4-FFF2-40B4-BE49-F238E27FC236}">
                <a16:creationId xmlns:a16="http://schemas.microsoft.com/office/drawing/2014/main" id="{F87BC6E7-5CA9-4CAE-A11C-4DAF4E9205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16704"/>
            <a:ext cx="776830" cy="925811"/>
          </a:xfrm>
          <a:prstGeom prst="rect">
            <a:avLst/>
          </a:prstGeom>
        </p:spPr>
      </p:pic>
      <p:pic>
        <p:nvPicPr>
          <p:cNvPr id="6" name="图片 2" descr="福建省肿瘤医院新院标透明底板(1)">
            <a:extLst>
              <a:ext uri="{FF2B5EF4-FFF2-40B4-BE49-F238E27FC236}">
                <a16:creationId xmlns:a16="http://schemas.microsoft.com/office/drawing/2014/main" id="{4A48881E-5E79-4AA8-A6E6-55D672C013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11501" y="6065685"/>
            <a:ext cx="776830" cy="77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6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18903"/>
            <a:ext cx="5181600" cy="53818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18903"/>
            <a:ext cx="5181600" cy="53818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6138930" y="6506567"/>
            <a:ext cx="6040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</a:rPr>
              <a:t>*</a:t>
            </a:r>
          </a:p>
        </p:txBody>
      </p:sp>
      <p:pic>
        <p:nvPicPr>
          <p:cNvPr id="6" name="图片 9" descr="未标题-1">
            <a:extLst>
              <a:ext uri="{FF2B5EF4-FFF2-40B4-BE49-F238E27FC236}">
                <a16:creationId xmlns:a16="http://schemas.microsoft.com/office/drawing/2014/main" id="{DB15E17F-859F-4410-BB92-5619365DB3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16704"/>
            <a:ext cx="776830" cy="925811"/>
          </a:xfrm>
          <a:prstGeom prst="rect">
            <a:avLst/>
          </a:prstGeom>
        </p:spPr>
      </p:pic>
      <p:pic>
        <p:nvPicPr>
          <p:cNvPr id="8" name="图片 2" descr="福建省肿瘤医院新院标透明底板(1)">
            <a:extLst>
              <a:ext uri="{FF2B5EF4-FFF2-40B4-BE49-F238E27FC236}">
                <a16:creationId xmlns:a16="http://schemas.microsoft.com/office/drawing/2014/main" id="{BB8D13B7-01D3-4FB3-BEF5-A8A4A44E95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11501" y="6065685"/>
            <a:ext cx="776830" cy="77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8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6138930" y="6506567"/>
            <a:ext cx="6040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</a:rPr>
              <a:t>*</a:t>
            </a:r>
          </a:p>
        </p:txBody>
      </p:sp>
      <p:pic>
        <p:nvPicPr>
          <p:cNvPr id="4" name="图片 9" descr="未标题-1">
            <a:extLst>
              <a:ext uri="{FF2B5EF4-FFF2-40B4-BE49-F238E27FC236}">
                <a16:creationId xmlns:a16="http://schemas.microsoft.com/office/drawing/2014/main" id="{350F01C5-9483-4B5E-9EB9-D93A77B72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16704"/>
            <a:ext cx="776830" cy="925811"/>
          </a:xfrm>
          <a:prstGeom prst="rect">
            <a:avLst/>
          </a:prstGeom>
        </p:spPr>
      </p:pic>
      <p:pic>
        <p:nvPicPr>
          <p:cNvPr id="6" name="图片 2" descr="福建省肿瘤医院新院标透明底板(1)">
            <a:extLst>
              <a:ext uri="{FF2B5EF4-FFF2-40B4-BE49-F238E27FC236}">
                <a16:creationId xmlns:a16="http://schemas.microsoft.com/office/drawing/2014/main" id="{7B8056E9-EB49-44D4-B41B-6C3612012A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11501" y="6065685"/>
            <a:ext cx="776830" cy="77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2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6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7000">
              <a:schemeClr val="accent1">
                <a:lumMod val="45000"/>
                <a:lumOff val="55000"/>
              </a:schemeClr>
            </a:gs>
            <a:gs pos="39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18366"/>
            <a:ext cx="10515600" cy="63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66651"/>
            <a:ext cx="10515600" cy="5362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图片 9" descr="未标题-1">
            <a:extLst>
              <a:ext uri="{FF2B5EF4-FFF2-40B4-BE49-F238E27FC236}">
                <a16:creationId xmlns:a16="http://schemas.microsoft.com/office/drawing/2014/main" id="{AC2E3DB4-72E9-4E0D-9C38-C7FC4323D9B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5916704"/>
            <a:ext cx="776830" cy="925811"/>
          </a:xfrm>
          <a:prstGeom prst="rect">
            <a:avLst/>
          </a:prstGeom>
        </p:spPr>
      </p:pic>
      <p:pic>
        <p:nvPicPr>
          <p:cNvPr id="5" name="图片 2" descr="福建省肿瘤医院新院标透明底板(1)">
            <a:extLst>
              <a:ext uri="{FF2B5EF4-FFF2-40B4-BE49-F238E27FC236}">
                <a16:creationId xmlns:a16="http://schemas.microsoft.com/office/drawing/2014/main" id="{B042DDC5-8C1B-453B-A08E-56FF34BC069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11501" y="6065685"/>
            <a:ext cx="776830" cy="77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0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5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15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50000"/>
        </a:lnSpc>
        <a:spcBef>
          <a:spcPts val="500"/>
        </a:spcBef>
        <a:buFont typeface="Courier New" panose="02070309020205020404" pitchFamily="49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600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7000">
              <a:schemeClr val="accent1">
                <a:lumMod val="45000"/>
                <a:lumOff val="55000"/>
              </a:schemeClr>
            </a:gs>
            <a:gs pos="39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18366"/>
            <a:ext cx="10515600" cy="63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66651"/>
            <a:ext cx="10515600" cy="5362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926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5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15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50000"/>
        </a:lnSpc>
        <a:spcBef>
          <a:spcPts val="500"/>
        </a:spcBef>
        <a:buFont typeface="Courier New" panose="02070309020205020404" pitchFamily="49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422642-96D1-4AB8-9C45-703CF6269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724222" cy="238760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靶向不可成药的</a:t>
            </a:r>
            <a:r>
              <a:rPr lang="en-US" altLang="zh-CN" dirty="0"/>
              <a:t>TP53</a:t>
            </a:r>
            <a:r>
              <a:rPr lang="zh-CN" altLang="en-US" dirty="0"/>
              <a:t>和</a:t>
            </a:r>
            <a:r>
              <a:rPr lang="en-US" altLang="zh-CN" dirty="0"/>
              <a:t>PPAR-α</a:t>
            </a:r>
            <a:endParaRPr lang="zh-CN" alt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ACEA0CD-F325-4808-A2AE-5F26EB5E9C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7069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060" y="2571751"/>
            <a:ext cx="7317878" cy="322957"/>
          </a:xfrm>
        </p:spPr>
        <p:txBody>
          <a:bodyPr/>
          <a:lstStyle/>
          <a:p>
            <a:r>
              <a:rPr lang="en-US" sz="656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Fatty Acid Oxidation and PPAR-alpha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2" y="0"/>
            <a:ext cx="11413764" cy="642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63998" y="6465094"/>
            <a:ext cx="1144774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125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060" y="2571751"/>
            <a:ext cx="7317878" cy="322957"/>
          </a:xfrm>
        </p:spPr>
        <p:txBody>
          <a:bodyPr/>
          <a:lstStyle/>
          <a:p>
            <a:r>
              <a:rPr lang="en-US" sz="656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Fatty Acid Oxidation and PPAR-alpha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2" y="0"/>
            <a:ext cx="11413764" cy="642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63998" y="6465094"/>
            <a:ext cx="1144774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125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060" y="2571751"/>
            <a:ext cx="7317878" cy="322957"/>
          </a:xfrm>
        </p:spPr>
        <p:txBody>
          <a:bodyPr/>
          <a:lstStyle/>
          <a:p>
            <a:r>
              <a:rPr lang="en-US" sz="656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Relevance of the target - Patient selection strategy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2" y="0"/>
            <a:ext cx="11413764" cy="642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63998" y="6465094"/>
            <a:ext cx="1144774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125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060" y="2571751"/>
            <a:ext cx="7317878" cy="322957"/>
          </a:xfrm>
        </p:spPr>
        <p:txBody>
          <a:bodyPr/>
          <a:lstStyle/>
          <a:p>
            <a:r>
              <a:rPr lang="en-US" sz="656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2" y="0"/>
            <a:ext cx="11413764" cy="642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63998" y="6465094"/>
            <a:ext cx="1144774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125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060" y="2571751"/>
            <a:ext cx="7317878" cy="322957"/>
          </a:xfrm>
        </p:spPr>
        <p:txBody>
          <a:bodyPr/>
          <a:lstStyle/>
          <a:p>
            <a:r>
              <a:rPr lang="en-US" sz="656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2" y="0"/>
            <a:ext cx="11413764" cy="642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63998" y="6465094"/>
            <a:ext cx="1144774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125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060" y="2571751"/>
            <a:ext cx="7317878" cy="322957"/>
          </a:xfrm>
        </p:spPr>
        <p:txBody>
          <a:bodyPr/>
          <a:lstStyle/>
          <a:p>
            <a:r>
              <a:rPr lang="en-US" sz="656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PC14586: single agent dose escalation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2" y="0"/>
            <a:ext cx="11413764" cy="642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63998" y="6465094"/>
            <a:ext cx="1144774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125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060" y="2571751"/>
            <a:ext cx="7317878" cy="322957"/>
          </a:xfrm>
        </p:spPr>
        <p:txBody>
          <a:bodyPr/>
          <a:lstStyle/>
          <a:p>
            <a:r>
              <a:rPr lang="en-US" sz="656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BI 907828: &lt;br /&gt;Well differentiated liposarcoma and dedifferentiated liposarcoma cohorts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2" y="0"/>
            <a:ext cx="11413764" cy="642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63998" y="6465094"/>
            <a:ext cx="1144774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125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060" y="2571751"/>
            <a:ext cx="7317878" cy="322957"/>
          </a:xfrm>
        </p:spPr>
        <p:txBody>
          <a:bodyPr/>
          <a:lstStyle/>
          <a:p>
            <a:r>
              <a:rPr lang="en-US" sz="656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TPST-1120: dose escalation&lt;br /&gt;single agent and combination with nivolumab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2" y="0"/>
            <a:ext cx="11413764" cy="642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63998" y="6465094"/>
            <a:ext cx="1144774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125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060" y="2571751"/>
            <a:ext cx="7317878" cy="322957"/>
          </a:xfrm>
        </p:spPr>
        <p:txBody>
          <a:bodyPr/>
          <a:lstStyle/>
          <a:p>
            <a:r>
              <a:rPr lang="en-US" sz="656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2" y="0"/>
            <a:ext cx="11413764" cy="642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63998" y="6465094"/>
            <a:ext cx="1144774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125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060" y="2571751"/>
            <a:ext cx="7317878" cy="322957"/>
          </a:xfrm>
        </p:spPr>
        <p:txBody>
          <a:bodyPr/>
          <a:lstStyle/>
          <a:p>
            <a:r>
              <a:rPr lang="en-US" sz="656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PC14586 – well tolerated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2" y="0"/>
            <a:ext cx="11413764" cy="642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63998" y="6465094"/>
            <a:ext cx="1144774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125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060" y="2571751"/>
            <a:ext cx="7317878" cy="322957"/>
          </a:xfrm>
        </p:spPr>
        <p:txBody>
          <a:bodyPr/>
          <a:lstStyle/>
          <a:p>
            <a:r>
              <a:rPr lang="en-US" sz="656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Drugging the Undruggable: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2" y="0"/>
            <a:ext cx="11413764" cy="642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63998" y="6465094"/>
            <a:ext cx="1144774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125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060" y="2571751"/>
            <a:ext cx="7317878" cy="322957"/>
          </a:xfrm>
        </p:spPr>
        <p:txBody>
          <a:bodyPr/>
          <a:lstStyle/>
          <a:p>
            <a:r>
              <a:rPr lang="en-US" sz="656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BI 907828: several discontinuations due to AE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2" y="0"/>
            <a:ext cx="11413764" cy="642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63998" y="6465094"/>
            <a:ext cx="1144774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125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060" y="2571751"/>
            <a:ext cx="7317878" cy="322957"/>
          </a:xfrm>
        </p:spPr>
        <p:txBody>
          <a:bodyPr/>
          <a:lstStyle/>
          <a:p>
            <a:r>
              <a:rPr lang="en-US" sz="656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2" y="0"/>
            <a:ext cx="11413764" cy="642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63998" y="6465094"/>
            <a:ext cx="1144774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125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060" y="2571751"/>
            <a:ext cx="7317878" cy="322957"/>
          </a:xfrm>
        </p:spPr>
        <p:txBody>
          <a:bodyPr/>
          <a:lstStyle/>
          <a:p>
            <a:r>
              <a:rPr lang="en-US" sz="656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2" y="0"/>
            <a:ext cx="11413764" cy="642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63998" y="6465094"/>
            <a:ext cx="1144774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125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060" y="2571751"/>
            <a:ext cx="7317878" cy="322957"/>
          </a:xfrm>
        </p:spPr>
        <p:txBody>
          <a:bodyPr/>
          <a:lstStyle/>
          <a:p>
            <a:r>
              <a:rPr lang="en-US" sz="656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PC14586: &lt;br /&gt;antitumor activity across tumor types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2" y="0"/>
            <a:ext cx="11413764" cy="642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63998" y="6465094"/>
            <a:ext cx="1144774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125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060" y="2571751"/>
            <a:ext cx="7317878" cy="322957"/>
          </a:xfrm>
        </p:spPr>
        <p:txBody>
          <a:bodyPr/>
          <a:lstStyle/>
          <a:p>
            <a:r>
              <a:rPr lang="en-US" sz="656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2" y="0"/>
            <a:ext cx="11413764" cy="642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63998" y="6465094"/>
            <a:ext cx="1144774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125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060" y="2571751"/>
            <a:ext cx="7317878" cy="322957"/>
          </a:xfrm>
        </p:spPr>
        <p:txBody>
          <a:bodyPr/>
          <a:lstStyle/>
          <a:p>
            <a:r>
              <a:rPr lang="en-US" sz="656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TPST-1120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2" y="0"/>
            <a:ext cx="11413764" cy="642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63998" y="6465094"/>
            <a:ext cx="1144774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125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060" y="2571751"/>
            <a:ext cx="7317878" cy="322957"/>
          </a:xfrm>
        </p:spPr>
        <p:txBody>
          <a:bodyPr/>
          <a:lstStyle/>
          <a:p>
            <a:r>
              <a:rPr lang="en-US" sz="656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2" y="0"/>
            <a:ext cx="11413764" cy="642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63998" y="6465094"/>
            <a:ext cx="1144774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125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060" y="2571751"/>
            <a:ext cx="7317878" cy="322957"/>
          </a:xfrm>
        </p:spPr>
        <p:txBody>
          <a:bodyPr/>
          <a:lstStyle/>
          <a:p>
            <a:r>
              <a:rPr lang="en-US" sz="656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2" y="0"/>
            <a:ext cx="11413764" cy="642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63998" y="6465094"/>
            <a:ext cx="1144774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125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060" y="2571751"/>
            <a:ext cx="7317878" cy="322957"/>
          </a:xfrm>
        </p:spPr>
        <p:txBody>
          <a:bodyPr/>
          <a:lstStyle/>
          <a:p>
            <a:r>
              <a:rPr lang="en-US" sz="656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2" y="0"/>
            <a:ext cx="11413764" cy="642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63998" y="6465094"/>
            <a:ext cx="1144774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125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060" y="2571751"/>
            <a:ext cx="7317878" cy="322957"/>
          </a:xfrm>
        </p:spPr>
        <p:txBody>
          <a:bodyPr/>
          <a:lstStyle/>
          <a:p>
            <a:r>
              <a:rPr lang="en-US" sz="656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Summary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2" y="0"/>
            <a:ext cx="11413764" cy="642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63998" y="6465094"/>
            <a:ext cx="1144774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125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060" y="2571751"/>
            <a:ext cx="7317878" cy="322957"/>
          </a:xfrm>
        </p:spPr>
        <p:txBody>
          <a:bodyPr/>
          <a:lstStyle/>
          <a:p>
            <a:r>
              <a:rPr lang="en-US" sz="656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2" y="0"/>
            <a:ext cx="11413764" cy="642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63998" y="6465094"/>
            <a:ext cx="1144774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125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060" y="2571751"/>
            <a:ext cx="7317878" cy="322957"/>
          </a:xfrm>
        </p:spPr>
        <p:txBody>
          <a:bodyPr/>
          <a:lstStyle/>
          <a:p>
            <a:r>
              <a:rPr lang="en-US" sz="656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Have the authors proved to drug the undruggable?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2" y="0"/>
            <a:ext cx="11413764" cy="642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63998" y="6465094"/>
            <a:ext cx="1144774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125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93C27-6AFD-4FE6-B9A8-E46506E7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46555-8370-472D-9CDD-D94809239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16600" dirty="0"/>
              <a:t>谢谢</a:t>
            </a:r>
          </a:p>
        </p:txBody>
      </p:sp>
    </p:spTree>
    <p:extLst>
      <p:ext uri="{BB962C8B-B14F-4D97-AF65-F5344CB8AC3E}">
        <p14:creationId xmlns:p14="http://schemas.microsoft.com/office/powerpoint/2010/main" val="2293778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060" y="2571751"/>
            <a:ext cx="7317878" cy="322957"/>
          </a:xfrm>
        </p:spPr>
        <p:txBody>
          <a:bodyPr/>
          <a:lstStyle/>
          <a:p>
            <a:r>
              <a:rPr lang="en-US" sz="656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2" y="0"/>
            <a:ext cx="11413764" cy="642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63998" y="6465094"/>
            <a:ext cx="1144774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125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060" y="2571751"/>
            <a:ext cx="7317878" cy="322957"/>
          </a:xfrm>
        </p:spPr>
        <p:txBody>
          <a:bodyPr/>
          <a:lstStyle/>
          <a:p>
            <a:r>
              <a:rPr lang="en-US" sz="656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2" y="0"/>
            <a:ext cx="11413764" cy="642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63998" y="6465094"/>
            <a:ext cx="1144774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125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060" y="2571751"/>
            <a:ext cx="7317878" cy="322957"/>
          </a:xfrm>
        </p:spPr>
        <p:txBody>
          <a:bodyPr/>
          <a:lstStyle/>
          <a:p>
            <a:r>
              <a:rPr lang="en-US" sz="656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Challenges targeting p53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2" y="0"/>
            <a:ext cx="11413764" cy="642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63998" y="6465094"/>
            <a:ext cx="1144774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125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060" y="2571751"/>
            <a:ext cx="7317878" cy="322957"/>
          </a:xfrm>
        </p:spPr>
        <p:txBody>
          <a:bodyPr/>
          <a:lstStyle/>
          <a:p>
            <a:r>
              <a:rPr lang="en-US" sz="656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TP53 wild type vs TP53 mutant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2" y="0"/>
            <a:ext cx="11413764" cy="642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63998" y="6465094"/>
            <a:ext cx="1144774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125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060" y="2571751"/>
            <a:ext cx="7317878" cy="322957"/>
          </a:xfrm>
        </p:spPr>
        <p:txBody>
          <a:bodyPr/>
          <a:lstStyle/>
          <a:p>
            <a:r>
              <a:rPr lang="en-US" sz="656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Challenges targeting wild-type p53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2" y="0"/>
            <a:ext cx="11413764" cy="642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63998" y="6465094"/>
            <a:ext cx="1144774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125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060" y="2571751"/>
            <a:ext cx="7317878" cy="322957"/>
          </a:xfrm>
        </p:spPr>
        <p:txBody>
          <a:bodyPr/>
          <a:lstStyle/>
          <a:p>
            <a:r>
              <a:rPr lang="en-US" sz="656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Challenges targeting mutant p53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2" y="0"/>
            <a:ext cx="11413764" cy="642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63998" y="6465094"/>
            <a:ext cx="11447746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125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717</Words>
  <Application>Microsoft Office PowerPoint</Application>
  <PresentationFormat>宽屏</PresentationFormat>
  <Paragraphs>60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StarSymbol</vt:lpstr>
      <vt:lpstr>Arial</vt:lpstr>
      <vt:lpstr>Calibri</vt:lpstr>
      <vt:lpstr>Courier New</vt:lpstr>
      <vt:lpstr>Wingdings</vt:lpstr>
      <vt:lpstr>1_Office Theme</vt:lpstr>
      <vt:lpstr>Office Theme</vt:lpstr>
      <vt:lpstr>靶向不可成药的TP53和PPAR-α</vt:lpstr>
      <vt:lpstr>Drugging the Undruggable:</vt:lpstr>
      <vt:lpstr>Slide 2</vt:lpstr>
      <vt:lpstr>Slide 3</vt:lpstr>
      <vt:lpstr>Slide 4</vt:lpstr>
      <vt:lpstr>Challenges targeting p53</vt:lpstr>
      <vt:lpstr>TP53 wild type vs TP53 mutant</vt:lpstr>
      <vt:lpstr>Challenges targeting wild-type p53</vt:lpstr>
      <vt:lpstr>Challenges targeting mutant p53 </vt:lpstr>
      <vt:lpstr>Fatty Acid Oxidation and PPAR-alpha</vt:lpstr>
      <vt:lpstr>Fatty Acid Oxidation and PPAR-alpha</vt:lpstr>
      <vt:lpstr>Relevance of the target - Patient selection strategy</vt:lpstr>
      <vt:lpstr>Slide 12</vt:lpstr>
      <vt:lpstr>Slide 14</vt:lpstr>
      <vt:lpstr>PC14586: single agent dose escalation</vt:lpstr>
      <vt:lpstr>BI 907828: &lt;br /&gt;Well differentiated liposarcoma and dedifferentiated liposarcoma cohorts</vt:lpstr>
      <vt:lpstr>TPST-1120: dose escalation&lt;br /&gt;single agent and combination with nivolumab</vt:lpstr>
      <vt:lpstr>Slide 18</vt:lpstr>
      <vt:lpstr>PC14586 – well tolerated</vt:lpstr>
      <vt:lpstr>BI 907828: several discontinuations due to AE</vt:lpstr>
      <vt:lpstr>Slide 21</vt:lpstr>
      <vt:lpstr>Slide 22</vt:lpstr>
      <vt:lpstr>PC14586: &lt;br /&gt;antitumor activity across tumor types</vt:lpstr>
      <vt:lpstr>Slide 24</vt:lpstr>
      <vt:lpstr>TPST-1120</vt:lpstr>
      <vt:lpstr>Slide 26</vt:lpstr>
      <vt:lpstr>Slide 28</vt:lpstr>
      <vt:lpstr>Slide 29</vt:lpstr>
      <vt:lpstr>Summary</vt:lpstr>
      <vt:lpstr>Have the authors proved to drug the undruggable?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 Rongbo</dc:creator>
  <cp:lastModifiedBy>y y</cp:lastModifiedBy>
  <cp:revision>29</cp:revision>
  <dcterms:created xsi:type="dcterms:W3CDTF">2015-12-21T09:00:28Z</dcterms:created>
  <dcterms:modified xsi:type="dcterms:W3CDTF">2022-11-03T13:40:15Z</dcterms:modified>
</cp:coreProperties>
</file>