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287" r:id="rId21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2" autoAdjust="0"/>
    <p:restoredTop sz="94629" autoAdjust="0"/>
  </p:normalViewPr>
  <p:slideViewPr>
    <p:cSldViewPr>
      <p:cViewPr varScale="1">
        <p:scale>
          <a:sx n="27" d="100"/>
          <a:sy n="27" d="100"/>
        </p:scale>
        <p:origin x="1080" y="6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422642-96D1-4AB8-9C45-703CF6269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987" y="2971800"/>
            <a:ext cx="20729099" cy="3136054"/>
          </a:xfrm>
        </p:spPr>
        <p:txBody>
          <a:bodyPr/>
          <a:lstStyle/>
          <a:p>
            <a:r>
              <a:rPr lang="zh-CN" altLang="en-US"/>
              <a:t>将目光投向细胞因子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49D5FA8-7FA2-BBF7-DB1F-7D34746CA134}"/>
              </a:ext>
            </a:extLst>
          </p:cNvPr>
          <p:cNvSpPr txBox="1"/>
          <p:nvPr/>
        </p:nvSpPr>
        <p:spPr>
          <a:xfrm>
            <a:off x="3658611" y="8153400"/>
            <a:ext cx="17069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福建医科大学肿瘤临床医学院 福建省肿瘤医院  腹部肿瘤内科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en-US" altLang="zh-CN">
                <a:solidFill>
                  <a:schemeClr val="tx1"/>
                </a:solidFill>
              </a:rPr>
              <a:t>2022.10.12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6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State of the science and unmet needs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IL-2—the first cytokine with substantial antitumor activity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Other cytokines with potential not yet realized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Johnson et al (Sarah Cannon), multi-inst (NEXT Oncology): Modakafusp immune-targeting attenuated cytokine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 there proof of principle for fusing 2 molecules of IFN to an anti-CD38 antibody, and rationale for proceeding with the planned or ongoing studies in melanoma?&lt;br /&gt;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Design considerations—Phase &gt; I studies of immunomodulators, alone and in combination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Remaining questions—overarching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Other engineered cytokines to &lt;br /&gt;keep in our sights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Congratulations to all presenters and sponsors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Thank you for your kind attention…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SETTING &lt;br /&gt;OUR SIGHTS &lt;br /&gt;  ON CYTOKINES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46555-8370-472D-9CDD-D94809239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87" y="4267200"/>
            <a:ext cx="21604049" cy="11599335"/>
          </a:xfrm>
        </p:spPr>
        <p:txBody>
          <a:bodyPr/>
          <a:lstStyle/>
          <a:p>
            <a:pPr marL="212710" indent="0" algn="ctr">
              <a:buNone/>
            </a:pPr>
            <a:r>
              <a:rPr lang="zh-CN" altLang="en-US" sz="19900" dirty="0"/>
              <a:t>感谢聆听</a:t>
            </a:r>
          </a:p>
        </p:txBody>
      </p:sp>
    </p:spTree>
    <p:extLst>
      <p:ext uri="{BB962C8B-B14F-4D97-AF65-F5344CB8AC3E}">
        <p14:creationId xmlns:p14="http://schemas.microsoft.com/office/powerpoint/2010/main" val="229377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 heard 4 phase I cytokine presentations  all included combinations (3 with pembrolizumab)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Vaishampayan (U Mich) et al (multi-inst, Alkermes): Nemvaleukin +/- Pembro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Naing (MDACC) et al, multi-institution (Surface Oncology): anti-IL-27 +/- pembrolizumab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SRF388 Monotherapy Dose Escalation Response Summary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SRF388 Leads to Expected Pharmacodynamic Effects on IL-27 Signaling and Circulating IL-27 Levels and an Upregulation of IFN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Garralda (Vall d’Hebron) et al, multi-institution (Sotio):         IL-2/IL-15R superagonist SOT101 +/- pembro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594</Words>
  <Application>Microsoft Office PowerPoint</Application>
  <PresentationFormat>自定义</PresentationFormat>
  <Paragraphs>40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StarSymbol</vt:lpstr>
      <vt:lpstr>Arial</vt:lpstr>
      <vt:lpstr>Times New Roman</vt:lpstr>
      <vt:lpstr>Default Design</vt:lpstr>
      <vt:lpstr>将目光投向细胞因子</vt:lpstr>
      <vt:lpstr>SETTING &lt;br /&gt;OUR SIGHTS &lt;br /&gt;  ON CYTOKINES</vt:lpstr>
      <vt:lpstr>We heard 4 phase I cytokine presentations  all included combinations (3 with pembrolizumab)</vt:lpstr>
      <vt:lpstr>Vaishampayan (U Mich) et al (multi-inst, Alkermes): Nemvaleukin +/- Pembro</vt:lpstr>
      <vt:lpstr>Naing (MDACC) et al, multi-institution (Surface Oncology): anti-IL-27 +/- pembrolizumab </vt:lpstr>
      <vt:lpstr>SRF388 Monotherapy Dose Escalation Response Summary </vt:lpstr>
      <vt:lpstr>SRF388 Leads to Expected Pharmacodynamic Effects on IL-27 Signaling and Circulating IL-27 Levels and an Upregulation of IFN </vt:lpstr>
      <vt:lpstr>Garralda (Vall d’Hebron) et al, multi-institution (Sotio):         IL-2/IL-15R superagonist SOT101 +/- pembro </vt:lpstr>
      <vt:lpstr>Slide 8</vt:lpstr>
      <vt:lpstr>State of the science and unmet needs</vt:lpstr>
      <vt:lpstr>IL-2—the first cytokine with substantial antitumor activity</vt:lpstr>
      <vt:lpstr>Other cytokines with potential not yet realized</vt:lpstr>
      <vt:lpstr>Johnson et al (Sarah Cannon), multi-inst (NEXT Oncology): Modakafusp immune-targeting attenuated cytokine</vt:lpstr>
      <vt:lpstr>Is there proof of principle for fusing 2 molecules of IFN to an anti-CD38 antibody, and rationale for proceeding with the planned or ongoing studies in melanoma?&lt;br /&gt;</vt:lpstr>
      <vt:lpstr>Design considerations—Phase &gt; I studies of immunomodulators, alone and in combination</vt:lpstr>
      <vt:lpstr>Remaining questions—overarching </vt:lpstr>
      <vt:lpstr>Other engineered cytokines to &lt;br /&gt;keep in our sights</vt:lpstr>
      <vt:lpstr>Congratulations to all presenters and sponsors</vt:lpstr>
      <vt:lpstr>Thank you for your kind attention…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y y</cp:lastModifiedBy>
  <cp:revision>38</cp:revision>
  <dcterms:modified xsi:type="dcterms:W3CDTF">2022-10-12T03:24:41Z</dcterms:modified>
</cp:coreProperties>
</file>