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Therapy Selection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 to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Resistance and Relapse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is ctDNA not implemented clinically in GI cancers?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Barriers to routine implementation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Barriers to routine implementation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Demonstration of analytical validity and clinical utility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it time to implement ctDNA in clinical practice?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Overview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Evidence for ctDNA application in practice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analysis in current clinical guidelines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Ongoing ct-DNA clinical trials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Applications for ctDNA Application in practice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Applications for ctDNA Application in practice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Early Detection and Diagnosis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Applications for ctDNA Application in practice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Applications for ctDNA Application in practice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Minimal Residual Disease (MRD)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Minimal Residual Disease (MRD)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Challenges in MRD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Applications for ctDNA Application in practice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