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29" autoAdjust="0"/>
  </p:normalViewPr>
  <p:slideViewPr>
    <p:cSldViewPr>
      <p:cViewPr varScale="1">
        <p:scale>
          <a:sx n="33" d="100"/>
          <a:sy n="33" d="100"/>
        </p:scale>
        <p:origin x="632" y="6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22642-96D1-4AB8-9C45-703CF6269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87" y="2971800"/>
            <a:ext cx="20729099" cy="3136054"/>
          </a:xfrm>
        </p:spPr>
        <p:txBody>
          <a:bodyPr/>
          <a:lstStyle/>
          <a:p>
            <a:r>
              <a:rPr lang="zh-CN" altLang="en-US" dirty="0"/>
              <a:t>双重免疫疗法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9D5FA8-7FA2-BBF7-DB1F-7D34746CA134}"/>
              </a:ext>
            </a:extLst>
          </p:cNvPr>
          <p:cNvSpPr txBox="1"/>
          <p:nvPr/>
        </p:nvSpPr>
        <p:spPr>
          <a:xfrm>
            <a:off x="3658611" y="8153400"/>
            <a:ext cx="1706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福建医科大学肿瘤临床医学院 福建省肿瘤医院  腹部肿瘤内科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2022.9.7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6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Insensitivity to Immune Effector Molecules: Sumo-ylation and IFN-ɣ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summary,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Immune Contexture: ILT3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DOUBLING DOWN ON IMMUNOTHERAPY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summary,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we ready to double down?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6555-8370-472D-9CDD-D9480923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7" y="4267200"/>
            <a:ext cx="21604049" cy="11599335"/>
          </a:xfrm>
        </p:spPr>
        <p:txBody>
          <a:bodyPr/>
          <a:lstStyle/>
          <a:p>
            <a:pPr marL="212710" indent="0" algn="ctr">
              <a:buNone/>
            </a:pPr>
            <a:r>
              <a:rPr lang="zh-CN" altLang="en-US" sz="19900" dirty="0"/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22937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Immunotherapy for all?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Mechanisms of resistance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Coopting Alternative Immune Checkpoints: TIM-3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2504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545</Words>
  <Application>Microsoft Office PowerPoint</Application>
  <PresentationFormat>自定义</PresentationFormat>
  <Paragraphs>50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StarSymbol</vt:lpstr>
      <vt:lpstr>Arial</vt:lpstr>
      <vt:lpstr>Times New Roman</vt:lpstr>
      <vt:lpstr>Default Design</vt:lpstr>
      <vt:lpstr>双重免疫疗法</vt:lpstr>
      <vt:lpstr>DOUBLING DOWN ON IMMUNOTHERAPY</vt:lpstr>
      <vt:lpstr>Abstracts</vt:lpstr>
      <vt:lpstr>Slide 3</vt:lpstr>
      <vt:lpstr>Immunotherapy for all? </vt:lpstr>
      <vt:lpstr>Mechanisms of resistance</vt:lpstr>
      <vt:lpstr>Coopting Alternative Immune Checkpoints: TIM-3</vt:lpstr>
      <vt:lpstr>Abstract 2504</vt:lpstr>
      <vt:lpstr>Abstract 2504</vt:lpstr>
      <vt:lpstr>Abstract 2504</vt:lpstr>
      <vt:lpstr>Insensitivity to Immune Effector Molecules: Sumo-ylation and IFN-ɣ</vt:lpstr>
      <vt:lpstr>Abstract 2506</vt:lpstr>
      <vt:lpstr>Abstract 2506</vt:lpstr>
      <vt:lpstr>Abstract 2506</vt:lpstr>
      <vt:lpstr>Slide 14</vt:lpstr>
      <vt:lpstr>In summary,</vt:lpstr>
      <vt:lpstr>Immune Contexture: ILT3</vt:lpstr>
      <vt:lpstr>Abstract 2505</vt:lpstr>
      <vt:lpstr>Abstract 2505</vt:lpstr>
      <vt:lpstr>Abstract 2505</vt:lpstr>
      <vt:lpstr>Slide 20</vt:lpstr>
      <vt:lpstr>In summary,</vt:lpstr>
      <vt:lpstr>Are we ready to double down?</vt:lpstr>
      <vt:lpstr>Thank you!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y y</cp:lastModifiedBy>
  <cp:revision>36</cp:revision>
  <dcterms:modified xsi:type="dcterms:W3CDTF">2022-09-07T09:12:02Z</dcterms:modified>
</cp:coreProperties>
</file>