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Multiple ctDNA abstracts during the meeting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Role of ctDNA in Adjuvant and Metastatic Therapy for Gastrointestinal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Colorectal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Colorectal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Colorectal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Esophagogastric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Esophagogastric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Pancreatic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Hepatocellular Carcinoma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Biliary tract cancers (BTC)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Biliary tract cancers (BTC)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Biliary tract cancers (BTC)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 Gl Cancers: anal SCCa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