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7175" cy="14630400"/>
  <p:notesSz cx="7772400" cy="10058400"/>
  <p:custDataLst>
    <p:tags r:id="rId2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ABCs of ctDNA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Analysis Methods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Selected Commercial ctDNA Assays for Metastatic Solid Tumors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1575" y="-363855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MSI Testing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Detection Varies With Type of Variants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Not All Assays are Created Equal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Analysis: Tumor-Naïve vs Tumor-Informed Approach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Commercial ctDNA MRD Assays for Early-Stage Solid Tumors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Potential Pitfalls with ctDNA Analysis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Learning Objectives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What is Circulating Tumor DNA?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Pre-Analytical Considerations&lt;br /&gt;- specimen type&lt;br /&gt;- sample volume&lt;br /&gt;- timing of collection&lt;br /&gt;- processing/storage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versus Tumor Tissue Testing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Analysis Tracks Tumoral Heterogeneity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Not All Cancers Are Created Equal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ctDNA Detection: Technical Challenge &lt;br /&gt;Finding Needle in the Haystack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Which Assays to Use for Whom?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M2JlZTEwMzg4Zjg5ZTM1ZDNkNTNkY2I3YTU2Nzg3NzY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2562</Words>
  <Application>WPS 演示</Application>
  <PresentationFormat>Custom</PresentationFormat>
  <Paragraphs>68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The ABCs of ctDNA</vt:lpstr>
      <vt:lpstr>Learning Objectives</vt:lpstr>
      <vt:lpstr>What is Circulating Tumor DNA?</vt:lpstr>
      <vt:lpstr>Pre-Analytical Considerations&lt;br /&gt;- specimen type&lt;br /&gt;- sample volume&lt;br /&gt;- timing of collection&lt;br /&gt;- processing/storage</vt:lpstr>
      <vt:lpstr>ctDNA versus Tumor Tissue Testing</vt:lpstr>
      <vt:lpstr>ctDNA Analysis Tracks Tumoral Heterogeneity</vt:lpstr>
      <vt:lpstr>Not All Cancers Are Created Equal</vt:lpstr>
      <vt:lpstr>ctDNA Detection: Technical Challenge &lt;br /&gt;Finding Needle in the Haystack</vt:lpstr>
      <vt:lpstr>Which Assays to Use for Whom?</vt:lpstr>
      <vt:lpstr>ctDNA Analysis Methods</vt:lpstr>
      <vt:lpstr>Selected Commercial ctDNA Assays for Metastatic Solid Tumors</vt:lpstr>
      <vt:lpstr>ctDNA MSI Testing</vt:lpstr>
      <vt:lpstr>ctDNA Detection Varies With Type of Variants </vt:lpstr>
      <vt:lpstr>Not All Assays are Created Equal</vt:lpstr>
      <vt:lpstr>ctDNA Analysis: Tumor-Naïve vs Tumor-Informed Approach</vt:lpstr>
      <vt:lpstr>Commercial ctDNA MRD Assays for Early-Stage Solid Tumors</vt:lpstr>
      <vt:lpstr>Potential Pitfalls with ctDNA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2022-08-02T13:08:13Z</dcterms:created>
  <dcterms:modified xsi:type="dcterms:W3CDTF">2022-08-04T08:28:09Z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379084704F5C45E686B6381192DB3500</vt:lpwstr>
  </property>
  <property fmtid="{D5CDD505-2E9C-101B-9397-08002B2CF9AE}" pid="3" name="KSOProductBuildVer">
    <vt:lpwstr>2052-11.1.0.11744</vt:lpwstr>
  </property>
</Properties>
</file>