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0" r:id="rId21"/>
    <p:sldId id="261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1" autoAdjust="0"/>
    <p:restoredTop sz="94629" autoAdjust="0"/>
  </p:normalViewPr>
  <p:slideViewPr>
    <p:cSldViewPr>
      <p:cViewPr varScale="1">
        <p:scale>
          <a:sx n="33" d="100"/>
          <a:sy n="33" d="100"/>
        </p:scale>
        <p:origin x="660" y="16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422642-96D1-4AB8-9C45-703CF62694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细胞因子的临床研究</a:t>
            </a:r>
            <a:r>
              <a:rPr lang="en-US" altLang="zh-CN" dirty="0"/>
              <a:t>—</a:t>
            </a:r>
            <a:br>
              <a:rPr lang="en-US" altLang="zh-CN" dirty="0"/>
            </a:br>
            <a:r>
              <a:rPr lang="en-US" altLang="zh-CN" sz="7200" dirty="0"/>
              <a:t>ATISTRY-1</a:t>
            </a:r>
            <a:r>
              <a:rPr lang="zh-CN" altLang="en-US" sz="7200" dirty="0"/>
              <a:t>研究和</a:t>
            </a:r>
            <a:r>
              <a:rPr lang="en-US" altLang="zh-CN" sz="7200" dirty="0"/>
              <a:t>SRF388</a:t>
            </a:r>
            <a:r>
              <a:rPr lang="zh-CN" altLang="en-US" sz="7200" dirty="0"/>
              <a:t>的</a:t>
            </a:r>
            <a:r>
              <a:rPr lang="en-US" altLang="zh-CN" sz="7200" dirty="0"/>
              <a:t>I</a:t>
            </a:r>
            <a:r>
              <a:rPr lang="zh-CN" altLang="en-US" sz="7200" dirty="0"/>
              <a:t>期研究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49D5FA8-7FA2-BBF7-DB1F-7D34746CA134}"/>
              </a:ext>
            </a:extLst>
          </p:cNvPr>
          <p:cNvSpPr txBox="1"/>
          <p:nvPr/>
        </p:nvSpPr>
        <p:spPr>
          <a:xfrm>
            <a:off x="6168522" y="9475976"/>
            <a:ext cx="1486541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401" dirty="0">
                <a:solidFill>
                  <a:schemeClr val="tx1"/>
                </a:solidFill>
              </a:rPr>
              <a:t>福建省肿瘤医院  腹部肿瘤内科</a:t>
            </a:r>
          </a:p>
        </p:txBody>
      </p:sp>
    </p:spTree>
    <p:extLst>
      <p:ext uri="{BB962C8B-B14F-4D97-AF65-F5344CB8AC3E}">
        <p14:creationId xmlns:p14="http://schemas.microsoft.com/office/powerpoint/2010/main" val="777069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RCC: duration of treatment and summary of responses&lt;br /&gt;Dose expansion (Part B, monotherapy)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Best response to treatment: ORR, DCR, DOR&lt;br /&gt;Combination therapy (Part C)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Duration of treatment and summary of responses&lt;br /&gt;Combination therapy (Part C)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Complete response in patient with platinum-resistant &lt;br /&gt;ovarian cancer&lt;br /&gt;Combination therapy (Part C)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Acknowledgments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First-in-human study of SRF388, a first-in-class&lt;br /&gt;IL-27 targeting antibody, as monotherapy and in combination with pembrolizumab in patients&lt;br /&gt;with advanced solid tumors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IL-27 is an Immunoregulatory Cytokine That Inhibits Antitumor Responses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SRF388: First-in-Class Anti-IL-27 Antibody with a Unique I-O Rationale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&lt;br /&gt;&lt;br /&gt;Nemvaleukin Alfa Monotherapy and in Combination With Pembrolizumab in Patients With Advanced Solid Tumors: ARTISTRY-1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SRF388-101: Phase 1, First-in-Human 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&lt;br /&gt;SRF388-101 Baseline Patient &amp; Disease Characteristics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SRF388 TEAEs Regardless of Relationship to Study Drugs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SRF388 Pharmacokinetic Profile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SRF388 Monotherapy Dose Escalation Response Summary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" y="-30480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SRF388 Monotherapy Dose Escalation: ccRCC Subset Response Summary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SRF388 ccRCC Monotherapy Dose Expansion Response Summary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SRF388 HCC Monotherapy Expansion Disease Characteristics &amp; Response Summary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SRF388 Combination with Pembrolizumab Response Summary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SRF388 Leads to Expected Pharmacodynamic Effects on IL-27 Signaling and Circulating IL-27 Levels and an Upregulation of IFNγ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Nemvaleukin: novel engineered cytokine designed &lt;br /&gt;to leverage antitumor effects of high-dose IL-2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Summary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Acknowledgements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46555-8370-472D-9CDD-D94809239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387" y="4267200"/>
            <a:ext cx="21604049" cy="11599335"/>
          </a:xfrm>
        </p:spPr>
        <p:txBody>
          <a:bodyPr/>
          <a:lstStyle/>
          <a:p>
            <a:pPr marL="212710" indent="0" algn="ctr">
              <a:buNone/>
            </a:pPr>
            <a:r>
              <a:rPr lang="zh-CN" altLang="en-US" sz="19900" dirty="0"/>
              <a:t>感谢聆听</a:t>
            </a:r>
          </a:p>
        </p:txBody>
      </p:sp>
    </p:spTree>
    <p:extLst>
      <p:ext uri="{BB962C8B-B14F-4D97-AF65-F5344CB8AC3E}">
        <p14:creationId xmlns:p14="http://schemas.microsoft.com/office/powerpoint/2010/main" val="2293778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Nemvaleukin: novel engineered cytokine designed to leverage antitumor effects of high-dose IL-2&lt;br /&gt;Clinical pharmacodynamic effects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ARTISTRY-1: first-in-human study of IV nemvaleukin&lt;br /&gt;Global, multicenter, open-label phase 1/2 study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RP2D established as 6 µg/kg based on PK, PD, &amp; safety&lt;br /&gt;Monotherapy dose escalation (Part A)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Baseline demographics and prior therapies&lt;br /&gt;Dose expansion: monotherapy and combination therapy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Overall safety summary&lt;br /&gt;Dose expansion: monotherapy and combination therapy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Melanoma: duration of treatment and summary of responses&lt;br /&gt;Dose expansion (Part B, monotherapy)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981</Words>
  <Application>Microsoft Office PowerPoint</Application>
  <PresentationFormat>自定义</PresentationFormat>
  <Paragraphs>63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6" baseType="lpstr">
      <vt:lpstr>StarSymbol</vt:lpstr>
      <vt:lpstr>Arial</vt:lpstr>
      <vt:lpstr>Times New Roman</vt:lpstr>
      <vt:lpstr>Default Design</vt:lpstr>
      <vt:lpstr>细胞因子的临床研究— ATISTRY-1研究和SRF388的I期研究</vt:lpstr>
      <vt:lpstr>&lt;br /&gt;&lt;br /&gt;Nemvaleukin Alfa Monotherapy and in Combination With Pembrolizumab in Patients With Advanced Solid Tumors: ARTISTRY-1</vt:lpstr>
      <vt:lpstr>Nemvaleukin: novel engineered cytokine designed &lt;br /&gt;to leverage antitumor effects of high-dose IL-2</vt:lpstr>
      <vt:lpstr>Nemvaleukin: novel engineered cytokine designed to leverage antitumor effects of high-dose IL-2&lt;br /&gt;Clinical pharmacodynamic effects</vt:lpstr>
      <vt:lpstr>ARTISTRY-1: first-in-human study of IV nemvaleukin&lt;br /&gt;Global, multicenter, open-label phase 1/2 study</vt:lpstr>
      <vt:lpstr>RP2D established as 6 µg/kg based on PK, PD, &amp; safety&lt;br /&gt;Monotherapy dose escalation (Part A)</vt:lpstr>
      <vt:lpstr>Baseline demographics and prior therapies&lt;br /&gt;Dose expansion: monotherapy and combination therapy</vt:lpstr>
      <vt:lpstr>Overall safety summary&lt;br /&gt;Dose expansion: monotherapy and combination therapy</vt:lpstr>
      <vt:lpstr>Melanoma: duration of treatment and summary of responses&lt;br /&gt;Dose expansion (Part B, monotherapy)</vt:lpstr>
      <vt:lpstr>RCC: duration of treatment and summary of responses&lt;br /&gt;Dose expansion (Part B, monotherapy)</vt:lpstr>
      <vt:lpstr>Best response to treatment: ORR, DCR, DOR&lt;br /&gt;Combination therapy (Part C)</vt:lpstr>
      <vt:lpstr>Duration of treatment and summary of responses&lt;br /&gt;Combination therapy (Part C)</vt:lpstr>
      <vt:lpstr>Complete response in patient with platinum-resistant &lt;br /&gt;ovarian cancer&lt;br /&gt;Combination therapy (Part C)</vt:lpstr>
      <vt:lpstr>Slide 15</vt:lpstr>
      <vt:lpstr>Conclusions</vt:lpstr>
      <vt:lpstr>Acknowledgments</vt:lpstr>
      <vt:lpstr>First-in-human study of SRF388, a first-in-class&lt;br /&gt;IL-27 targeting antibody, as monotherapy and in combination with pembrolizumab in patients&lt;br /&gt;with advanced solid tumors</vt:lpstr>
      <vt:lpstr>IL-27 is an Immunoregulatory Cytokine That Inhibits Antitumor Responses</vt:lpstr>
      <vt:lpstr>SRF388: First-in-Class Anti-IL-27 Antibody with a Unique I-O Rationale</vt:lpstr>
      <vt:lpstr>SRF388-101: Phase 1, First-in-Human Study Design</vt:lpstr>
      <vt:lpstr>&lt;br /&gt;SRF388-101 Baseline Patient &amp; Disease Characteristics</vt:lpstr>
      <vt:lpstr>SRF388 TEAEs Regardless of Relationship to Study Drugs</vt:lpstr>
      <vt:lpstr>SRF388 Pharmacokinetic Profile</vt:lpstr>
      <vt:lpstr>SRF388 Monotherapy Dose Escalation Response Summary </vt:lpstr>
      <vt:lpstr>SRF388 Monotherapy Dose Escalation: ccRCC Subset Response Summary </vt:lpstr>
      <vt:lpstr>SRF388 ccRCC Monotherapy Dose Expansion Response Summary </vt:lpstr>
      <vt:lpstr>SRF388 HCC Monotherapy Expansion Disease Characteristics &amp; Response Summary </vt:lpstr>
      <vt:lpstr>SRF388 Combination with Pembrolizumab Response Summary</vt:lpstr>
      <vt:lpstr>SRF388 Leads to Expected Pharmacodynamic Effects on IL-27 Signaling and Circulating IL-27 Levels and an Upregulation of IFNγ </vt:lpstr>
      <vt:lpstr>Summary</vt:lpstr>
      <vt:lpstr>Acknowledgements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y y</cp:lastModifiedBy>
  <cp:revision>34</cp:revision>
  <dcterms:modified xsi:type="dcterms:W3CDTF">2022-07-25T03:37:55Z</dcterms:modified>
</cp:coreProperties>
</file>