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7175" cy="14630400"/>
  <p:notesSz cx="7772400" cy="10058400"/>
  <p:custDataLst>
    <p:tags r:id="rId2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Heating Up Cold Tumors with Cytokines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57" y="22860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Clinical Trials Targeting TGFβ  with Anti-TGFβ  and Chimeric anti-TGFβ Antibodies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#2512 PM8001, a bifunctional targeting PD-L1 and TGF‑β  &lt;br /&gt;Abstract #2513 Bifunctional EGFR/TGFβ Fusion Protein BCA101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Efficacy and Safety of NT-I7, a Long-Acting Interleukin-7, plus Pembrolizumab in patients with advanced solid tumors: results from the Phase 2a study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Clinical Activity and Safety Profile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Increase in mean absolute lymphocyte counts (ALC) with NT-I7 + pembrolizumab treatment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Interleukin-7 as an Immunotherapeutic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Clinical Trial Results with rh IL-7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Abstract #2514   NT-I7 long-acting interleukin-7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Comments and Questions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TGFβ antagonistic effects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Phase I/IIa study of PM8001, a bifunctional fusion protein targeting PD-L1 and TGF‑β, in patients with advanced tumors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Results of Phase I/IIa study of PM8001 bifunctional fusion anti-PD-L1 &amp; TGFβ2 receptor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Phase I Trial of the Bifunctional EGFR/TGFβ Fusion Protein BCA101 alone and in combination with pembrolizumab in Patients with Advanced Solid Cancers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Phase I Trial of Protein BCA101 alone and in combination with pembrolizumab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Phase I Trial of Protein BCA101 alone and in combination with pembrolizumab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Phase I Trial of Protein BCA101 alone and in combination with pembrolizumab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Clinical Trials Targeting TGFβ  with Anti-TGFβ  and Chimeric anti-TGFβ Antibodies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M2JlZTEwMzg4Zjg5ZTM1ZDNkNTNkY2I3YTU2Nzg3NzY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3301</Words>
  <Application>WPS 演示</Application>
  <PresentationFormat>Custom</PresentationFormat>
  <Paragraphs>72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Heating Up Cold Tumors with Cytokines</vt:lpstr>
      <vt:lpstr>TGFβ antagonistic effects</vt:lpstr>
      <vt:lpstr>Phase I/IIa study of PM8001, a bifunctional fusion protein targeting PD-L1 and TGF‑β, in patients with advanced tumors</vt:lpstr>
      <vt:lpstr>Results of Phase I/IIa study of PM8001 bifunctional fusion anti-PD-L1 &amp; TGFβ2 receptor </vt:lpstr>
      <vt:lpstr>A Phase I Trial of the Bifunctional EGFR/TGFβ Fusion Protein BCA101 alone and in combination with pembrolizumab in Patients with Advanced Solid Cancers</vt:lpstr>
      <vt:lpstr>A Phase I Trial of Protein BCA101 alone and in combination with pembrolizumab</vt:lpstr>
      <vt:lpstr>A Phase I Trial of Protein BCA101 alone and in combination with pembrolizumab</vt:lpstr>
      <vt:lpstr>A Phase I Trial of Protein BCA101 alone and in combination with pembrolizumab</vt:lpstr>
      <vt:lpstr>Clinical Trials Targeting TGFβ  with Anti-TGFβ  and Chimeric anti-TGFβ Antibodies</vt:lpstr>
      <vt:lpstr>Clinical Trials Targeting TGFβ  with Anti-TGFβ  and Chimeric anti-TGFβ Antibodies</vt:lpstr>
      <vt:lpstr>Abstract #2512 PM8001, a bifunctional targeting PD-L1 and TGF‑β  &lt;br /&gt;Abstract #2513 Bifunctional EGFR/TGFβ Fusion Protein BCA101 </vt:lpstr>
      <vt:lpstr>Efficacy and Safety of NT-I7, a Long-Acting Interleukin-7, plus Pembrolizumab in patients with advanced solid tumors: results from the Phase 2a study</vt:lpstr>
      <vt:lpstr>Clinical Activity and Safety Profile </vt:lpstr>
      <vt:lpstr>Increase in mean absolute lymphocyte counts (ALC) with NT-I7 + pembrolizumab treatment</vt:lpstr>
      <vt:lpstr>Interleukin-7 as an Immunotherapeutic</vt:lpstr>
      <vt:lpstr>Clinical Trial Results with rh IL-7 </vt:lpstr>
      <vt:lpstr>Abstract #2514   NT-I7 long-acting interleukin-7</vt:lpstr>
      <vt:lpstr>Comments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2022-07-13T09:13:47Z</dcterms:created>
  <dcterms:modified xsi:type="dcterms:W3CDTF">2022-07-13T09:14:57Z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2202D320B3304CFDB643E2FF7ABEF1F3</vt:lpwstr>
  </property>
  <property fmtid="{D5CDD505-2E9C-101B-9397-08002B2CF9AE}" pid="3" name="KSOProductBuildVer">
    <vt:lpwstr>2052-11.1.0.11744</vt:lpwstr>
  </property>
</Properties>
</file>