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18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Observations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PD-1 blockade as curative-intent therapy in mismatch repair deficient locally advanced rectal cancer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Hypothesis:&lt;br /&gt;&lt;br /&gt;In mismatch repair deficient rectal cancer, PD-1 blockade may be able to either:&lt;br /&gt;&lt;br /&gt;	a) replace chemotherapy &lt;br /&gt;&lt;br /&gt;	b) replace chemo and radiation therapy&lt;br /&gt;&lt;br /&gt;	c) replace chemo and radiation, and surgery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8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