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Phase II: Sotigalimab +/- Nivolumab with Chemotherapy in First Line Pancreatic Adenocarcinoma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Unlocking Immune Resistance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Immunotherapy in Pancreatic Cancer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Immune resistance mechanisms in PDAC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Targeting Immune Resistance in PDAC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Agonist CD40 monoclonal antibodies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CD40 with Chemotherapy and PD-inhibition: Preclinical Rationale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CD40 Agonist with anti-PD-1 and chemotherapy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PRINCE: Phase 1b/2 Trial of CD40 Agonist with or without Nivolumab in Combination with Chemotherapy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Pharmacodynamic Effects: Sotigalimab +/- Nivolumab with Chemotherapy in First Line PDAC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Pharmacodynamic Effects: Sotigalimab +/- Nivolumab with Chemotherapy in First Line PDAC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Biomarker Selection: Nivolumab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Biomarker Selection: Sotigalimab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Future directions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