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>
  <p:sldMasterIdLst>
    <p:sldMasterId id="2147483648" r:id="rId1"/>
  </p:sldMasterIdLst>
  <p:notesMasterIdLst>
    <p:notesMasterId r:id="rId21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24387175" cy="14630400"/>
  <p:notesSz cx="7772400" cy="100584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anose="02020603050405020304" pitchFamily="16" charset="0"/>
        <a:ea typeface="+mn-ea"/>
        <a:cs typeface="+mn-cs"/>
      </a:defRPr>
    </a:lvl1pPr>
    <a:lvl2pPr marL="914400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anose="02020603050405020304" pitchFamily="16" charset="0"/>
        <a:ea typeface="+mn-ea"/>
        <a:cs typeface="+mn-cs"/>
      </a:defRPr>
    </a:lvl2pPr>
    <a:lvl3pPr marL="1828800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anose="02020603050405020304" pitchFamily="16" charset="0"/>
        <a:ea typeface="+mn-ea"/>
        <a:cs typeface="+mn-cs"/>
      </a:defRPr>
    </a:lvl3pPr>
    <a:lvl4pPr marL="2743200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anose="02020603050405020304" pitchFamily="16" charset="0"/>
        <a:ea typeface="+mn-ea"/>
        <a:cs typeface="+mn-cs"/>
      </a:defRPr>
    </a:lvl4pPr>
    <a:lvl5pPr marL="3657600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anose="02020603050405020304" pitchFamily="16" charset="0"/>
        <a:ea typeface="+mn-ea"/>
        <a:cs typeface="+mn-cs"/>
      </a:defRPr>
    </a:lvl5pPr>
    <a:lvl6pPr marL="4572000" algn="l" defTabSz="1828800" rtl="0" eaLnBrk="1" latinLnBrk="0" hangingPunct="1">
      <a:defRPr sz="4800" kern="1200">
        <a:solidFill>
          <a:schemeClr val="bg1"/>
        </a:solidFill>
        <a:latin typeface="Times New Roman" panose="02020603050405020304" pitchFamily="16" charset="0"/>
        <a:ea typeface="+mn-ea"/>
        <a:cs typeface="+mn-cs"/>
      </a:defRPr>
    </a:lvl6pPr>
    <a:lvl7pPr marL="5486400" algn="l" defTabSz="1828800" rtl="0" eaLnBrk="1" latinLnBrk="0" hangingPunct="1">
      <a:defRPr sz="4800" kern="1200">
        <a:solidFill>
          <a:schemeClr val="bg1"/>
        </a:solidFill>
        <a:latin typeface="Times New Roman" panose="02020603050405020304" pitchFamily="16" charset="0"/>
        <a:ea typeface="+mn-ea"/>
        <a:cs typeface="+mn-cs"/>
      </a:defRPr>
    </a:lvl7pPr>
    <a:lvl8pPr marL="6401435" algn="l" defTabSz="1828800" rtl="0" eaLnBrk="1" latinLnBrk="0" hangingPunct="1">
      <a:defRPr sz="4800" kern="1200">
        <a:solidFill>
          <a:schemeClr val="bg1"/>
        </a:solidFill>
        <a:latin typeface="Times New Roman" panose="02020603050405020304" pitchFamily="16" charset="0"/>
        <a:ea typeface="+mn-ea"/>
        <a:cs typeface="+mn-cs"/>
      </a:defRPr>
    </a:lvl8pPr>
    <a:lvl9pPr marL="7315835" algn="l" defTabSz="1828800" rtl="0" eaLnBrk="1" latinLnBrk="0" hangingPunct="1">
      <a:defRPr sz="4800" kern="1200">
        <a:solidFill>
          <a:schemeClr val="bg1"/>
        </a:solidFill>
        <a:latin typeface="Times New Roman" panose="02020603050405020304" pitchFamily="1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1" autoAdjust="0"/>
    <p:restoredTop sz="94629" autoAdjust="0"/>
  </p:normalViewPr>
  <p:slideViewPr>
    <p:cSldViewPr>
      <p:cViewPr varScale="1">
        <p:scale>
          <a:sx n="44" d="100"/>
          <a:sy n="44" d="100"/>
        </p:scale>
        <p:origin x="1416" y="108"/>
      </p:cViewPr>
      <p:guideLst>
        <p:guide orient="horz" pos="4608"/>
        <p:guide pos="7681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11238" y="1006475"/>
            <a:ext cx="5748337" cy="3448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51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85863" y="4787900"/>
            <a:ext cx="5407025" cy="382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/>
          <a:lstStyle/>
          <a:p>
            <a:pPr lvl="0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144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defRPr sz="2400" kern="1200">
        <a:solidFill>
          <a:srgbClr val="000000"/>
        </a:solidFill>
        <a:latin typeface="Times New Roman" panose="02020603050405020304" pitchFamily="16" charset="0"/>
        <a:ea typeface="+mn-ea"/>
        <a:cs typeface="+mn-cs"/>
      </a:defRPr>
    </a:lvl1pPr>
    <a:lvl2pPr marL="1485900" indent="-571500" algn="l" defTabSz="9144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defRPr sz="2400" kern="1200">
        <a:solidFill>
          <a:srgbClr val="000000"/>
        </a:solidFill>
        <a:latin typeface="Times New Roman" panose="02020603050405020304" pitchFamily="16" charset="0"/>
        <a:ea typeface="+mn-ea"/>
        <a:cs typeface="+mn-cs"/>
      </a:defRPr>
    </a:lvl2pPr>
    <a:lvl3pPr marL="2286000" indent="-457200" algn="l" defTabSz="9144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defRPr sz="2400" kern="1200">
        <a:solidFill>
          <a:srgbClr val="000000"/>
        </a:solidFill>
        <a:latin typeface="Times New Roman" panose="02020603050405020304" pitchFamily="16" charset="0"/>
        <a:ea typeface="+mn-ea"/>
        <a:cs typeface="+mn-cs"/>
      </a:defRPr>
    </a:lvl3pPr>
    <a:lvl4pPr marL="3200400" indent="-457200" algn="l" defTabSz="9144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defRPr sz="2400" kern="1200">
        <a:solidFill>
          <a:srgbClr val="000000"/>
        </a:solidFill>
        <a:latin typeface="Times New Roman" panose="02020603050405020304" pitchFamily="16" charset="0"/>
        <a:ea typeface="+mn-ea"/>
        <a:cs typeface="+mn-cs"/>
      </a:defRPr>
    </a:lvl4pPr>
    <a:lvl5pPr marL="4114800" indent="-457200" algn="l" defTabSz="9144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defRPr sz="2400" kern="1200">
        <a:solidFill>
          <a:srgbClr val="000000"/>
        </a:solidFill>
        <a:latin typeface="Times New Roman" panose="02020603050405020304" pitchFamily="16" charset="0"/>
        <a:ea typeface="+mn-ea"/>
        <a:cs typeface="+mn-cs"/>
      </a:defRPr>
    </a:lvl5pPr>
    <a:lvl6pPr marL="45720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64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401435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5835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9041" y="4544909"/>
            <a:ext cx="20729099" cy="313605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8079" y="8290560"/>
            <a:ext cx="17071023" cy="3738880"/>
          </a:xfrm>
        </p:spPr>
        <p:txBody>
          <a:bodyPr/>
          <a:lstStyle>
            <a:lvl1pPr marL="0" indent="0" algn="ctr">
              <a:buNone/>
              <a:defRPr/>
            </a:lvl1pPr>
            <a:lvl2pPr marL="914400" indent="0" algn="ctr">
              <a:buNone/>
              <a:defRPr/>
            </a:lvl2pPr>
            <a:lvl3pPr marL="1828800" indent="0" algn="ctr">
              <a:buNone/>
              <a:defRPr/>
            </a:lvl3pPr>
            <a:lvl4pPr marL="2743200" indent="0" algn="ctr">
              <a:buNone/>
              <a:defRPr/>
            </a:lvl4pPr>
            <a:lvl5pPr marL="3657600" indent="0" algn="ctr">
              <a:buNone/>
              <a:defRPr/>
            </a:lvl5pPr>
            <a:lvl6pPr marL="4571365" indent="0" algn="ctr">
              <a:buNone/>
              <a:defRPr/>
            </a:lvl6pPr>
            <a:lvl7pPr marL="5485765" indent="0" algn="ctr">
              <a:buNone/>
              <a:defRPr/>
            </a:lvl7pPr>
            <a:lvl8pPr marL="6400165" indent="0" algn="ctr">
              <a:buNone/>
              <a:defRPr/>
            </a:lvl8pPr>
            <a:lvl9pPr marL="7314565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05507" y="1215819"/>
            <a:ext cx="5203443" cy="1205991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90936" y="1215819"/>
            <a:ext cx="15208114" cy="1205991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420" y="9401390"/>
            <a:ext cx="20729099" cy="2905760"/>
          </a:xfrm>
        </p:spPr>
        <p:txBody>
          <a:bodyPr anchor="t"/>
          <a:lstStyle>
            <a:lvl1pPr algn="l">
              <a:defRPr sz="8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420" y="6200989"/>
            <a:ext cx="20729099" cy="3200398"/>
          </a:xfrm>
        </p:spPr>
        <p:txBody>
          <a:bodyPr anchor="b"/>
          <a:lstStyle>
            <a:lvl1pPr marL="0" indent="0">
              <a:buNone/>
              <a:defRPr sz="4000"/>
            </a:lvl1pPr>
            <a:lvl2pPr marL="914400" indent="0">
              <a:buNone/>
              <a:defRPr sz="3600"/>
            </a:lvl2pPr>
            <a:lvl3pPr marL="1828800" indent="0">
              <a:buNone/>
              <a:defRPr sz="3200"/>
            </a:lvl3pPr>
            <a:lvl4pPr marL="2743200" indent="0">
              <a:buNone/>
              <a:defRPr sz="2800"/>
            </a:lvl4pPr>
            <a:lvl5pPr marL="3657600" indent="0">
              <a:buNone/>
              <a:defRPr sz="2800"/>
            </a:lvl5pPr>
            <a:lvl6pPr marL="4571365" indent="0">
              <a:buNone/>
              <a:defRPr sz="2800"/>
            </a:lvl6pPr>
            <a:lvl7pPr marL="5485765" indent="0">
              <a:buNone/>
              <a:defRPr sz="2800"/>
            </a:lvl7pPr>
            <a:lvl8pPr marL="6400165" indent="0">
              <a:buNone/>
              <a:defRPr sz="2800"/>
            </a:lvl8pPr>
            <a:lvl9pPr marL="7314565" indent="0">
              <a:buNone/>
              <a:defRPr sz="2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0936" y="4067389"/>
            <a:ext cx="10203662" cy="9208346"/>
          </a:xfrm>
        </p:spPr>
        <p:txBody>
          <a:bodyPr/>
          <a:lstStyle>
            <a:lvl1pPr>
              <a:defRPr sz="5600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401053" y="4067389"/>
            <a:ext cx="10207895" cy="9208346"/>
          </a:xfrm>
        </p:spPr>
        <p:txBody>
          <a:bodyPr/>
          <a:lstStyle>
            <a:lvl1pPr>
              <a:defRPr sz="5600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85894"/>
            <a:ext cx="21948458" cy="2438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60" y="3274909"/>
            <a:ext cx="10775237" cy="1364826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1365" indent="0">
              <a:buNone/>
              <a:defRPr sz="3200" b="1"/>
            </a:lvl6pPr>
            <a:lvl7pPr marL="5485765" indent="0">
              <a:buNone/>
              <a:defRPr sz="3200" b="1"/>
            </a:lvl7pPr>
            <a:lvl8pPr marL="6400165" indent="0">
              <a:buNone/>
              <a:defRPr sz="3200" b="1"/>
            </a:lvl8pPr>
            <a:lvl9pPr marL="7314565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360" y="4639735"/>
            <a:ext cx="10775237" cy="8429414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8354" y="3274909"/>
            <a:ext cx="10779469" cy="1364826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1365" indent="0">
              <a:buNone/>
              <a:defRPr sz="3200" b="1"/>
            </a:lvl6pPr>
            <a:lvl7pPr marL="5485765" indent="0">
              <a:buNone/>
              <a:defRPr sz="3200" b="1"/>
            </a:lvl7pPr>
            <a:lvl8pPr marL="6400165" indent="0">
              <a:buNone/>
              <a:defRPr sz="3200" b="1"/>
            </a:lvl8pPr>
            <a:lvl9pPr marL="7314565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8354" y="4639735"/>
            <a:ext cx="10779469" cy="8429414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65" y="582506"/>
            <a:ext cx="8023213" cy="2479040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708" y="582509"/>
            <a:ext cx="13633109" cy="12486642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365" y="3061549"/>
            <a:ext cx="8023213" cy="10007602"/>
          </a:xfrm>
        </p:spPr>
        <p:txBody>
          <a:bodyPr/>
          <a:lstStyle>
            <a:lvl1pPr marL="0" indent="0">
              <a:buNone/>
              <a:defRPr sz="280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1365" indent="0">
              <a:buNone/>
              <a:defRPr sz="1800"/>
            </a:lvl6pPr>
            <a:lvl7pPr marL="5485765" indent="0">
              <a:buNone/>
              <a:defRPr sz="1800"/>
            </a:lvl7pPr>
            <a:lvl8pPr marL="6400165" indent="0">
              <a:buNone/>
              <a:defRPr sz="1800"/>
            </a:lvl8pPr>
            <a:lvl9pPr marL="7314565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0060" y="10241281"/>
            <a:ext cx="14632305" cy="1209042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80060" y="1307254"/>
            <a:ext cx="14632305" cy="877824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1365" indent="0">
              <a:buNone/>
              <a:defRPr sz="4000"/>
            </a:lvl6pPr>
            <a:lvl7pPr marL="5485765" indent="0">
              <a:buNone/>
              <a:defRPr sz="4000"/>
            </a:lvl7pPr>
            <a:lvl8pPr marL="6400165" indent="0">
              <a:buNone/>
              <a:defRPr sz="4000"/>
            </a:lvl8pPr>
            <a:lvl9pPr marL="7314565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80060" y="11450323"/>
            <a:ext cx="14632305" cy="1717038"/>
          </a:xfrm>
        </p:spPr>
        <p:txBody>
          <a:bodyPr/>
          <a:lstStyle>
            <a:lvl1pPr marL="0" indent="0">
              <a:buNone/>
              <a:defRPr sz="280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1365" indent="0">
              <a:buNone/>
              <a:defRPr sz="1800"/>
            </a:lvl6pPr>
            <a:lvl7pPr marL="5485765" indent="0">
              <a:buNone/>
              <a:defRPr sz="1800"/>
            </a:lvl7pPr>
            <a:lvl8pPr marL="6400165" indent="0">
              <a:buNone/>
              <a:defRPr sz="1800"/>
            </a:lvl8pPr>
            <a:lvl9pPr marL="7314565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790938" y="1215814"/>
            <a:ext cx="20818008" cy="243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/>
          <a:p>
            <a:pPr lvl="0"/>
            <a:r>
              <a:rPr lang="en-GB"/>
              <a:t>Click to edit the title text format</a:t>
            </a:r>
            <a:endParaRPr lang="en-GB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0938" y="4067389"/>
            <a:ext cx="20818008" cy="9208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/>
          <a:lstStyle/>
          <a:p>
            <a:pPr lvl="0"/>
            <a:r>
              <a:rPr lang="en-GB"/>
              <a:t>Click to edit the outline text format</a:t>
            </a:r>
            <a:endParaRPr lang="en-GB"/>
          </a:p>
          <a:p>
            <a:pPr lvl="1"/>
            <a:r>
              <a:rPr lang="en-GB"/>
              <a:t>Second Outline Level</a:t>
            </a:r>
            <a:endParaRPr lang="en-GB"/>
          </a:p>
          <a:p>
            <a:pPr lvl="2"/>
            <a:r>
              <a:rPr lang="en-GB"/>
              <a:t>Third Outline Level</a:t>
            </a:r>
            <a:endParaRPr lang="en-GB"/>
          </a:p>
          <a:p>
            <a:pPr lvl="3"/>
            <a:r>
              <a:rPr lang="en-GB"/>
              <a:t>Fourth Outline Level</a:t>
            </a:r>
            <a:endParaRPr lang="en-GB"/>
          </a:p>
          <a:p>
            <a:pPr lvl="4"/>
            <a:r>
              <a:rPr lang="en-GB"/>
              <a:t>Fifth Outline Level</a:t>
            </a:r>
            <a:endParaRPr lang="en-GB"/>
          </a:p>
          <a:p>
            <a:pPr lvl="4"/>
            <a:r>
              <a:rPr lang="en-GB"/>
              <a:t>Sixth Outline Level</a:t>
            </a:r>
            <a:endParaRPr lang="en-GB"/>
          </a:p>
          <a:p>
            <a:pPr lvl="4"/>
            <a:r>
              <a:rPr lang="en-GB"/>
              <a:t>Seventh Outline Level</a:t>
            </a:r>
            <a:endParaRPr lang="en-GB"/>
          </a:p>
          <a:p>
            <a:pPr lvl="4"/>
            <a:r>
              <a:rPr lang="en-GB"/>
              <a:t>Eighth Outline Level</a:t>
            </a:r>
            <a:endParaRPr lang="en-GB"/>
          </a:p>
          <a:p>
            <a:pPr lvl="4"/>
            <a:r>
              <a:rPr lang="en-GB"/>
              <a:t>Ninth Outline Level</a:t>
            </a:r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800">
          <a:solidFill>
            <a:srgbClr val="000000"/>
          </a:solidFill>
          <a:latin typeface="+mj-lt"/>
          <a:ea typeface="+mj-ea"/>
          <a:cs typeface="+mj-cs"/>
        </a:defRPr>
      </a:lvl1pPr>
      <a:lvl2pPr marL="863600" indent="-431800" algn="l" defTabSz="9144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800">
          <a:solidFill>
            <a:srgbClr val="000000"/>
          </a:solidFill>
          <a:latin typeface="Times New Roman" panose="02020603050405020304" pitchFamily="16" charset="0"/>
          <a:ea typeface="Lucida Sans Unicode" panose="020B0602030504020204" pitchFamily="32" charset="0"/>
          <a:cs typeface="Lucida Sans Unicode" panose="020B0602030504020204" pitchFamily="32" charset="0"/>
        </a:defRPr>
      </a:lvl2pPr>
      <a:lvl3pPr marL="1295400" indent="-431800" algn="l" defTabSz="9144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800">
          <a:solidFill>
            <a:srgbClr val="000000"/>
          </a:solidFill>
          <a:latin typeface="Times New Roman" panose="02020603050405020304" pitchFamily="16" charset="0"/>
          <a:ea typeface="Lucida Sans Unicode" panose="020B0602030504020204" pitchFamily="32" charset="0"/>
          <a:cs typeface="Lucida Sans Unicode" panose="020B0602030504020204" pitchFamily="32" charset="0"/>
        </a:defRPr>
      </a:lvl3pPr>
      <a:lvl4pPr marL="1727200" indent="-431800" algn="l" defTabSz="9144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800">
          <a:solidFill>
            <a:srgbClr val="000000"/>
          </a:solidFill>
          <a:latin typeface="Times New Roman" panose="02020603050405020304" pitchFamily="16" charset="0"/>
          <a:ea typeface="Lucida Sans Unicode" panose="020B0602030504020204" pitchFamily="32" charset="0"/>
          <a:cs typeface="Lucida Sans Unicode" panose="020B0602030504020204" pitchFamily="32" charset="0"/>
        </a:defRPr>
      </a:lvl4pPr>
      <a:lvl5pPr marL="2159000" indent="-431800" algn="l" defTabSz="9144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800">
          <a:solidFill>
            <a:srgbClr val="000000"/>
          </a:solidFill>
          <a:latin typeface="Times New Roman" panose="02020603050405020304" pitchFamily="16" charset="0"/>
          <a:ea typeface="Lucida Sans Unicode" panose="020B0602030504020204" pitchFamily="32" charset="0"/>
          <a:cs typeface="Lucida Sans Unicode" panose="020B0602030504020204" pitchFamily="32" charset="0"/>
        </a:defRPr>
      </a:lvl5pPr>
      <a:lvl6pPr marL="3073400" indent="-431800" algn="l" defTabSz="9144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800">
          <a:solidFill>
            <a:srgbClr val="000000"/>
          </a:solidFill>
          <a:latin typeface="Times New Roman" panose="02020603050405020304" pitchFamily="16" charset="0"/>
          <a:ea typeface="Lucida Sans Unicode" panose="020B0602030504020204" pitchFamily="32" charset="0"/>
          <a:cs typeface="Lucida Sans Unicode" panose="020B0602030504020204" pitchFamily="32" charset="0"/>
        </a:defRPr>
      </a:lvl6pPr>
      <a:lvl7pPr marL="3987800" indent="-431800" algn="l" defTabSz="9144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800">
          <a:solidFill>
            <a:srgbClr val="000000"/>
          </a:solidFill>
          <a:latin typeface="Times New Roman" panose="02020603050405020304" pitchFamily="16" charset="0"/>
          <a:ea typeface="Lucida Sans Unicode" panose="020B0602030504020204" pitchFamily="32" charset="0"/>
          <a:cs typeface="Lucida Sans Unicode" panose="020B0602030504020204" pitchFamily="32" charset="0"/>
        </a:defRPr>
      </a:lvl7pPr>
      <a:lvl8pPr marL="4901565" indent="-431800" algn="l" defTabSz="9144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800">
          <a:solidFill>
            <a:srgbClr val="000000"/>
          </a:solidFill>
          <a:latin typeface="Times New Roman" panose="02020603050405020304" pitchFamily="16" charset="0"/>
          <a:ea typeface="Lucida Sans Unicode" panose="020B0602030504020204" pitchFamily="32" charset="0"/>
          <a:cs typeface="Lucida Sans Unicode" panose="020B0602030504020204" pitchFamily="32" charset="0"/>
        </a:defRPr>
      </a:lvl8pPr>
      <a:lvl9pPr marL="5815965" indent="-431800" algn="l" defTabSz="9144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800">
          <a:solidFill>
            <a:srgbClr val="000000"/>
          </a:solidFill>
          <a:latin typeface="Times New Roman" panose="02020603050405020304" pitchFamily="16" charset="0"/>
          <a:ea typeface="Lucida Sans Unicode" panose="020B0602030504020204" pitchFamily="32" charset="0"/>
          <a:cs typeface="Lucida Sans Unicode" panose="020B0602030504020204" pitchFamily="32" charset="0"/>
        </a:defRPr>
      </a:lvl9pPr>
    </p:titleStyle>
    <p:bodyStyle>
      <a:lvl1pPr marL="860425" indent="-647700" algn="l" defTabSz="914400" rtl="0" fontAlgn="base" hangingPunct="0">
        <a:lnSpc>
          <a:spcPct val="112000"/>
        </a:lnSpc>
        <a:spcBef>
          <a:spcPct val="0"/>
        </a:spcBef>
        <a:spcAft>
          <a:spcPts val="2850"/>
        </a:spcAft>
        <a:buClr>
          <a:srgbClr val="000000"/>
        </a:buClr>
        <a:buSzPct val="45000"/>
        <a:buFont typeface="StarSymbol" charset="0"/>
        <a:buChar char="●"/>
        <a:defRPr sz="6400">
          <a:solidFill>
            <a:srgbClr val="000000"/>
          </a:solidFill>
          <a:latin typeface="+mn-lt"/>
          <a:ea typeface="+mn-ea"/>
          <a:cs typeface="+mn-cs"/>
        </a:defRPr>
      </a:lvl1pPr>
      <a:lvl2pPr marL="1724025" indent="-571500" algn="l" defTabSz="914400" rtl="0" fontAlgn="base" hangingPunct="0">
        <a:lnSpc>
          <a:spcPct val="112000"/>
        </a:lnSpc>
        <a:spcBef>
          <a:spcPct val="0"/>
        </a:spcBef>
        <a:spcAft>
          <a:spcPts val="2275"/>
        </a:spcAft>
        <a:buClr>
          <a:srgbClr val="000000"/>
        </a:buClr>
        <a:buSzPct val="75000"/>
        <a:buFont typeface="StarSymbol" charset="0"/>
        <a:buChar char="–"/>
        <a:defRPr sz="5600">
          <a:solidFill>
            <a:srgbClr val="000000"/>
          </a:solidFill>
          <a:latin typeface="+mn-lt"/>
          <a:ea typeface="+mn-ea"/>
          <a:cs typeface="+mn-cs"/>
        </a:defRPr>
      </a:lvl2pPr>
      <a:lvl3pPr marL="2587625" indent="-431800" algn="l" defTabSz="914400" rtl="0" fontAlgn="base" hangingPunct="0">
        <a:lnSpc>
          <a:spcPct val="112000"/>
        </a:lnSpc>
        <a:spcBef>
          <a:spcPct val="0"/>
        </a:spcBef>
        <a:spcAft>
          <a:spcPts val="1700"/>
        </a:spcAft>
        <a:buClr>
          <a:srgbClr val="000000"/>
        </a:buClr>
        <a:buSzPct val="45000"/>
        <a:buFont typeface="StarSymbol" charset="0"/>
        <a:buChar char="●"/>
        <a:defRPr sz="4800">
          <a:solidFill>
            <a:srgbClr val="000000"/>
          </a:solidFill>
          <a:latin typeface="+mn-lt"/>
          <a:ea typeface="+mn-ea"/>
          <a:cs typeface="+mn-cs"/>
        </a:defRPr>
      </a:lvl3pPr>
      <a:lvl4pPr marL="3451225" indent="-428625" algn="l" defTabSz="914400" rtl="0" fontAlgn="base" hangingPunct="0">
        <a:lnSpc>
          <a:spcPct val="112000"/>
        </a:lnSpc>
        <a:spcBef>
          <a:spcPct val="0"/>
        </a:spcBef>
        <a:spcAft>
          <a:spcPts val="1150"/>
        </a:spcAft>
        <a:buClr>
          <a:srgbClr val="000000"/>
        </a:buClr>
        <a:buSzPct val="75000"/>
        <a:buFont typeface="StarSymbol" charset="0"/>
        <a:buChar char="–"/>
        <a:defRPr sz="4000">
          <a:solidFill>
            <a:srgbClr val="000000"/>
          </a:solidFill>
          <a:latin typeface="+mn-lt"/>
          <a:ea typeface="+mn-ea"/>
          <a:cs typeface="+mn-cs"/>
        </a:defRPr>
      </a:lvl4pPr>
      <a:lvl5pPr marL="4314190" indent="-431800" algn="l" defTabSz="914400" rtl="0" fontAlgn="base" hangingPunct="0">
        <a:lnSpc>
          <a:spcPct val="112000"/>
        </a:lnSpc>
        <a:spcBef>
          <a:spcPct val="0"/>
        </a:spcBef>
        <a:spcAft>
          <a:spcPts val="575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5pPr>
      <a:lvl6pPr marL="5228590" indent="-431800" algn="l" defTabSz="914400" rtl="0" fontAlgn="base" hangingPunct="0">
        <a:lnSpc>
          <a:spcPct val="112000"/>
        </a:lnSpc>
        <a:spcBef>
          <a:spcPct val="0"/>
        </a:spcBef>
        <a:spcAft>
          <a:spcPts val="575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6pPr>
      <a:lvl7pPr marL="6142990" indent="-431800" algn="l" defTabSz="914400" rtl="0" fontAlgn="base" hangingPunct="0">
        <a:lnSpc>
          <a:spcPct val="112000"/>
        </a:lnSpc>
        <a:spcBef>
          <a:spcPct val="0"/>
        </a:spcBef>
        <a:spcAft>
          <a:spcPts val="575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7pPr>
      <a:lvl8pPr marL="7057390" indent="-431800" algn="l" defTabSz="914400" rtl="0" fontAlgn="base" hangingPunct="0">
        <a:lnSpc>
          <a:spcPct val="112000"/>
        </a:lnSpc>
        <a:spcBef>
          <a:spcPct val="0"/>
        </a:spcBef>
        <a:spcAft>
          <a:spcPts val="575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8pPr>
      <a:lvl9pPr marL="7971790" indent="-431800" algn="l" defTabSz="914400" rtl="0" fontAlgn="base" hangingPunct="0">
        <a:lnSpc>
          <a:spcPct val="112000"/>
        </a:lnSpc>
        <a:spcBef>
          <a:spcPct val="0"/>
        </a:spcBef>
        <a:spcAft>
          <a:spcPts val="575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365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5765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165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565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Immunotherapy for Gastroesophageal Cancer</a:t>
            </a:r>
            <a:endParaRPr lang="en-US" sz="14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/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Immune suppression of angiogenesis in TME</a:t>
            </a:r>
            <a:endParaRPr lang="en-US" sz="14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/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IO + angiogenesis inhibitor (I): Ramucirumab</a:t>
            </a:r>
            <a:endParaRPr lang="en-US" sz="14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/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IO + angiogenesis inhibitor (II) in 2nd line </a:t>
            </a:r>
            <a:endParaRPr lang="en-US" sz="14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/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IO + angiogenesis inhibitor (III): VEGFR TKIs</a:t>
            </a:r>
            <a:endParaRPr lang="en-US" sz="14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/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IO + targeted agents: her-2 (+) GC </a:t>
            </a:r>
            <a:endParaRPr lang="en-US" sz="14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/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Ongoing combinations targeting GC</a:t>
            </a:r>
            <a:endParaRPr lang="en-US" sz="14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/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Conclusions</a:t>
            </a:r>
            <a:endParaRPr lang="en-US" sz="14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/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Please give your One- or Two-Word Response to this statement</a:t>
            </a:r>
            <a:endParaRPr lang="en-US" sz="14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/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THANK YOU!!</a:t>
            </a:r>
            <a:endParaRPr lang="en-US" sz="14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/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Moving Checkpoint Inhibitors Forward in Combination Strategies</a:t>
            </a:r>
            <a:endParaRPr lang="en-US" sz="14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/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Need of combination strategy in treating GCul Education Presentation</a:t>
            </a:r>
            <a:endParaRPr lang="en-US" sz="14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/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Combination strategy in cancer-immunity cycle  a Successful Education Presentation</a:t>
            </a:r>
            <a:endParaRPr lang="en-US" sz="14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/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DNA damaging therapeutics and immunotherapy</a:t>
            </a:r>
            <a:endParaRPr lang="en-US" sz="14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/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IO + chemotherapy (I)</a:t>
            </a:r>
            <a:endParaRPr lang="en-US" sz="14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/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IO + chemotherapy (II)</a:t>
            </a:r>
            <a:endParaRPr lang="en-US" sz="14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/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IO + IO (I): Anti-PD1/PD-L1 + Anti-CTLA4 </a:t>
            </a:r>
            <a:endParaRPr lang="en-US" sz="14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/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IO + IO (II)</a:t>
            </a:r>
            <a:endParaRPr lang="en-US" sz="14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/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anose="020B0602030504020204" pitchFamily="32" charset="0"/>
                <a:cs typeface="Lucida Sans Unicode" panose="020B0602030504020204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Lucida Sans Unicode"/>
        <a:cs typeface="Lucida Sans Unicode"/>
      </a:majorFont>
      <a:minorFont>
        <a:latin typeface="Times New Roman"/>
        <a:ea typeface="Lucida Sans Unicode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2661</Words>
  <Application>WPS 演示</Application>
  <PresentationFormat>Custom</PresentationFormat>
  <Paragraphs>72</Paragraphs>
  <Slides>18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8" baseType="lpstr">
      <vt:lpstr>Arial</vt:lpstr>
      <vt:lpstr>宋体</vt:lpstr>
      <vt:lpstr>Wingdings</vt:lpstr>
      <vt:lpstr>Times New Roman</vt:lpstr>
      <vt:lpstr>StarSymbol</vt:lpstr>
      <vt:lpstr>Segoe Print</vt:lpstr>
      <vt:lpstr>Lucida Sans Unicode</vt:lpstr>
      <vt:lpstr>微软雅黑</vt:lpstr>
      <vt:lpstr>Arial Unicode MS</vt:lpstr>
      <vt:lpstr>Default Design</vt:lpstr>
      <vt:lpstr>Immunotherapy for Gastroesophageal Cancer</vt:lpstr>
      <vt:lpstr>Moving Checkpoint Inhibitors Forward in Combination Strategies</vt:lpstr>
      <vt:lpstr>Need of combination strategy in treating GCul Education Presentation</vt:lpstr>
      <vt:lpstr>Combination strategy in cancer-immunity cycle  a Successful Education Presentation</vt:lpstr>
      <vt:lpstr>DNA damaging therapeutics and immunotherapy</vt:lpstr>
      <vt:lpstr>IO + chemotherapy (I)</vt:lpstr>
      <vt:lpstr>IO + chemotherapy (II)</vt:lpstr>
      <vt:lpstr>IO + IO (I): Anti-PD1/PD-L1 + Anti-CTLA4 </vt:lpstr>
      <vt:lpstr>IO + IO (II)</vt:lpstr>
      <vt:lpstr>Immune suppression of angiogenesis in TME</vt:lpstr>
      <vt:lpstr>IO + angiogenesis inhibitor (I): Ramucirumab</vt:lpstr>
      <vt:lpstr>IO + angiogenesis inhibitor (II) in 2nd line </vt:lpstr>
      <vt:lpstr>IO + angiogenesis inhibitor (III): VEGFR TKIs</vt:lpstr>
      <vt:lpstr>IO + targeted agents: her-2 (+) GC </vt:lpstr>
      <vt:lpstr>Ongoing combinations targeting GC</vt:lpstr>
      <vt:lpstr>Conclusions</vt:lpstr>
      <vt:lpstr>Please give your One- or Two-Word Response to this statement</vt:lpstr>
      <vt:lpstr>THANK YOU!!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Koehler, Torsten</dc:creator>
  <cp:lastModifiedBy>WPS_1627840111</cp:lastModifiedBy>
  <cp:revision>32</cp:revision>
  <dcterms:created xsi:type="dcterms:W3CDTF">2022-02-28T12:30:50Z</dcterms:created>
  <dcterms:modified xsi:type="dcterms:W3CDTF">2022-02-28T14:08:51Z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DB6D4212A8C64BF6BF60B5411AB4657E</vt:lpwstr>
  </property>
  <property fmtid="{D5CDD505-2E9C-101B-9397-08002B2CF9AE}" pid="3" name="KSOProductBuildVer">
    <vt:lpwstr>2052-11.1.0.11294</vt:lpwstr>
  </property>
</Properties>
</file>