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expression is a dynamic phenomenon: &lt;br /&gt;Spatiotemporal heterogeneity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 of PD-L1 limitations:&lt;br /&gt;Beyond PD-L1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PD-L1 expression level essential prior to IO therapy?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Knowledge of PD-L1 Expression Level Is Essential Before Initiating Checkpoint Inhibitors: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knowledge of PD-L1 expression level essential before initiating checkpoint inhibitors?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Patients and clinicians want (need) options.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Complexities involved in interpreting GEC IO trial results: Beyond PD-L1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Immuno-Oncology (IO) phase 2/3 trials in metastatic gastroesophageal cancers (GEC):&lt;br /&gt;Examples of Successes and Failures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IO FDA approvals in metastatic GEC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Why the discrepancy?&lt;br /&gt;The sliding scale of benefit in a complex soup of data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JUPITER-06 and ORIENT-15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3 IO trials in 1st line metastatic ESCC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Phase 3 IO trials supporting FDA approvals: &lt;br /&gt;Survival and Response Rate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has shown inconsistent results across studies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testing in GEC: &lt;br /&gt;Different assays, different results?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PD-L1 testing in GEC: &lt;br /&gt;Different assays, different results?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