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of PD-L1 Status is Essential – YES!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 for Listening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Back-Up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Subtypes of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Expression in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of PD-L1 Status is Essential – YES!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 is more than PD-L1, of course…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Immunotherapy for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Expression in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Expression in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Expression in Gastric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Immunotherapy Approvals – Status January 2022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Status – Evidence for Gastric/EGJ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of PD-L1 Status is Essential – YES!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