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7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Nivolumab + 5-fluorouracil/leucovorin/oxaliplatin (mFOLFOX6)/bevacizumab versus mFOLFOX6/bevacizumab for first-line treatment of metastatic colorectal cancer: phase 2 results from CheckMate 9X8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5" y="365760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Safety summary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TRAEs with potential immunologic etiology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PFS in all randomized vs MSS population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PFS by baseline CMS status in MSS population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PFS by baseline tumor CD8 levels in MSS population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Summary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Acknowledgments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Investigators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Abbreviations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Introduction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CheckMate 9X8 study design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Baseline characteristics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Exposure and disposition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Progression-free survival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Progression-free survival subgroup analysis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Response, disease control, and durability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Overall survival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" y="0"/>
            <a:ext cx="24326838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WPS 演示</Application>
  <PresentationFormat>Custom</PresentationFormat>
  <Paragraphs>72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Nivolumab + 5-fluorouracil/leucovorin/oxaliplatin (mFOLFOX6)/bevacizumab versus mFOLFOX6/bevacizumab for first-line treatment of metastatic colorectal cancer: phase 2 results from CheckMate 9X8</vt:lpstr>
      <vt:lpstr>Introduction</vt:lpstr>
      <vt:lpstr>CheckMate 9X8 study design</vt:lpstr>
      <vt:lpstr>Baseline characteristics</vt:lpstr>
      <vt:lpstr>Exposure and disposition</vt:lpstr>
      <vt:lpstr>Progression-free survival</vt:lpstr>
      <vt:lpstr>Progression-free survival subgroup analysis</vt:lpstr>
      <vt:lpstr>Response, disease control, and durability</vt:lpstr>
      <vt:lpstr>Overall survival</vt:lpstr>
      <vt:lpstr>Safety summary</vt:lpstr>
      <vt:lpstr>TRAEs with potential immunologic etiology</vt:lpstr>
      <vt:lpstr>PFS in all randomized vs MSS population</vt:lpstr>
      <vt:lpstr>PFS by baseline CMS status in MSS population</vt:lpstr>
      <vt:lpstr>PFS by baseline tumor CD8 levels in MSS population</vt:lpstr>
      <vt:lpstr>Summary</vt:lpstr>
      <vt:lpstr>Acknowledgments</vt:lpstr>
      <vt:lpstr>Investigators</vt:lpstr>
      <vt:lpstr>Abbreviations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2022-01-25T15:23:27Z</dcterms:created>
  <dcterms:modified xsi:type="dcterms:W3CDTF">2022-01-25T17:15:13Z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0DE71B6593BD44A5B9FD84A32EC6BA84</vt:lpwstr>
  </property>
  <property fmtid="{D5CDD505-2E9C-101B-9397-08002B2CF9AE}" pid="3" name="KSOProductBuildVer">
    <vt:lpwstr>2052-11.1.0.11294</vt:lpwstr>
  </property>
</Properties>
</file>