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bin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a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7" r:id="newSlide1"/>
    <p:sldId id="258" r:id="newSlide2"/>
    <p:sldId id="259" r:id="newSlide3"/>
    <p:sldId id="260" r:id="newSlide4"/>
    <p:sldId id="261" r:id="newSlide5"/>
    <p:sldId id="262" r:id="newSlide6"/>
    <p:sldId id="263" r:id="newSlide7"/>
    <p:sldId id="264" r:id="newSlide8"/>
    <p:sldId id="265" r:id="newSlide9"/>
    <p:sldId id="266" r:id="newSlide10"/>
    <p:sldId id="267" r:id="newSlide11"/>
    <p:sldId id="268" r:id="newSlide12"/>
    <p:sldId id="269" r:id="newSlide13"/>
    <p:sldId id="270" r:id="newSlide14"/>
    <p:sldId id="271" r:id="newSlide15"/>
    <p:sldId id="272" r:id="newSlide16"/>
    <p:sldId id="273" r:id="newSlide17"/>
    <p:sldId id="274" r:id="newSlide18"/>
    <p:sldId id="275" r:id="newSlide19"/>
    <p:sldId id="276" r:id="newSlide20"/>
    <p:sldId id="277" r:id="newSlide21"/>
    <p:sldId id="278" r:id="newSlide22"/>
    <p:sldId id="279" r:id="newSlide23"/>
    <p:sldId id="280" r:id="newSlide24"/>
    <p:sldId id="281" r:id="newSlide25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/ppt/slides/slide2.xml" Id="newSlide1" /><Relationship Type="http://schemas.openxmlformats.org/officeDocument/2006/relationships/slide" Target="/ppt/slides/slide3.xml" Id="newSlide2" /><Relationship Type="http://schemas.openxmlformats.org/officeDocument/2006/relationships/slide" Target="/ppt/slides/slide4.xml" Id="newSlide3" /><Relationship Type="http://schemas.openxmlformats.org/officeDocument/2006/relationships/slide" Target="/ppt/slides/slide5.xml" Id="newSlide4" /><Relationship Type="http://schemas.openxmlformats.org/officeDocument/2006/relationships/slide" Target="/ppt/slides/slide6.xml" Id="newSlide5" /><Relationship Type="http://schemas.openxmlformats.org/officeDocument/2006/relationships/slide" Target="/ppt/slides/slide7.xml" Id="newSlide6" /><Relationship Type="http://schemas.openxmlformats.org/officeDocument/2006/relationships/slide" Target="/ppt/slides/slide8.xml" Id="newSlide7" /><Relationship Type="http://schemas.openxmlformats.org/officeDocument/2006/relationships/slide" Target="/ppt/slides/slide9.xml" Id="newSlide8" /><Relationship Type="http://schemas.openxmlformats.org/officeDocument/2006/relationships/slide" Target="/ppt/slides/slidea.xml" Id="newSlide9" /><Relationship Type="http://schemas.openxmlformats.org/officeDocument/2006/relationships/slide" Target="/ppt/slides/slideb.xml" Id="newSlide10" /><Relationship Type="http://schemas.openxmlformats.org/officeDocument/2006/relationships/slide" Target="/ppt/slides/slidec.xml" Id="newSlide11" /><Relationship Type="http://schemas.openxmlformats.org/officeDocument/2006/relationships/slide" Target="/ppt/slides/slided.xml" Id="newSlide12" /><Relationship Type="http://schemas.openxmlformats.org/officeDocument/2006/relationships/slide" Target="/ppt/slides/slidee.xml" Id="newSlide13" /><Relationship Type="http://schemas.openxmlformats.org/officeDocument/2006/relationships/slide" Target="/ppt/slides/slidef.xml" Id="newSlide14" /><Relationship Type="http://schemas.openxmlformats.org/officeDocument/2006/relationships/slide" Target="/ppt/slides/slide10.xml" Id="newSlide15" /><Relationship Type="http://schemas.openxmlformats.org/officeDocument/2006/relationships/slide" Target="/ppt/slides/slide11.xml" Id="newSlide16" /><Relationship Type="http://schemas.openxmlformats.org/officeDocument/2006/relationships/slide" Target="/ppt/slides/slide12.xml" Id="newSlide17" /><Relationship Type="http://schemas.openxmlformats.org/officeDocument/2006/relationships/slide" Target="/ppt/slides/slide13.xml" Id="newSlide18" /><Relationship Type="http://schemas.openxmlformats.org/officeDocument/2006/relationships/slide" Target="/ppt/slides/slide14.xml" Id="newSlide19" /><Relationship Type="http://schemas.openxmlformats.org/officeDocument/2006/relationships/slide" Target="/ppt/slides/slide15.xml" Id="newSlide20" /><Relationship Type="http://schemas.openxmlformats.org/officeDocument/2006/relationships/slide" Target="/ppt/slides/slide16.xml" Id="newSlide21" /><Relationship Type="http://schemas.openxmlformats.org/officeDocument/2006/relationships/slide" Target="/ppt/slides/slide17.xml" Id="newSlide22" /><Relationship Type="http://schemas.openxmlformats.org/officeDocument/2006/relationships/slide" Target="/ppt/slides/slide18.xml" Id="newSlide23" /><Relationship Type="http://schemas.openxmlformats.org/officeDocument/2006/relationships/slide" Target="/ppt/slides/slide19.xml" Id="newSlide24" /><Relationship Type="http://schemas.openxmlformats.org/officeDocument/2006/relationships/slide" Target="/ppt/slides/slide1a.xml" Id="newSlide25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0.bin" Id="rId3" /><Relationship Type="http://schemas.openxmlformats.org/officeDocument/2006/relationships/image" Target="/ppt/media/imagef.jpg" Id="imgId1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1.bin" Id="rId3" /><Relationship Type="http://schemas.openxmlformats.org/officeDocument/2006/relationships/image" Target="/ppt/media/image10.jpg" Id="imgId15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2.bin" Id="rId3" /><Relationship Type="http://schemas.openxmlformats.org/officeDocument/2006/relationships/image" Target="/ppt/media/image11.jpg" Id="imgId16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bin" Id="rId3" /><Relationship Type="http://schemas.openxmlformats.org/officeDocument/2006/relationships/image" Target="/ppt/media/image12.jpg" Id="imgId17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4.bin" Id="rId3" /><Relationship Type="http://schemas.openxmlformats.org/officeDocument/2006/relationships/image" Target="/ppt/media/image13.jpg" Id="imgId18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5.bin" Id="rId3" /><Relationship Type="http://schemas.openxmlformats.org/officeDocument/2006/relationships/image" Target="/ppt/media/image14.jpg" Id="imgId19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6.bin" Id="rId3" /><Relationship Type="http://schemas.openxmlformats.org/officeDocument/2006/relationships/image" Target="/ppt/media/image15.jpg" Id="imgId20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7.bin" Id="rId3" /><Relationship Type="http://schemas.openxmlformats.org/officeDocument/2006/relationships/image" Target="/ppt/media/image16.jpg" Id="imgId2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8.bin" Id="rId3" /><Relationship Type="http://schemas.openxmlformats.org/officeDocument/2006/relationships/image" Target="/ppt/media/image17.jpg" Id="imgId2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9.bin" Id="rId3" /><Relationship Type="http://schemas.openxmlformats.org/officeDocument/2006/relationships/image" Target="/ppt/media/image18.jpg" Id="imgId23" /></Relationships>
</file>

<file path=ppt/slides/_rels/slide1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a.bin" Id="rId3" /><Relationship Type="http://schemas.openxmlformats.org/officeDocument/2006/relationships/image" Target="/ppt/media/image19.jpg" Id="imgId2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bin" Id="rId3" /><Relationship Type="http://schemas.openxmlformats.org/officeDocument/2006/relationships/image" Target="/ppt/media/image.jpg" Id="imgId0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bin" Id="rId3" /><Relationship Type="http://schemas.openxmlformats.org/officeDocument/2006/relationships/image" Target="/ppt/media/image2.jpg" Id="img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.bin" Id="rId3" /><Relationship Type="http://schemas.openxmlformats.org/officeDocument/2006/relationships/image" Target="/ppt/media/image3.jpg" Id="img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bin" Id="rId3" /><Relationship Type="http://schemas.openxmlformats.org/officeDocument/2006/relationships/image" Target="/ppt/media/image4.jpg" Id="img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.bin" Id="rId3" /><Relationship Type="http://schemas.openxmlformats.org/officeDocument/2006/relationships/image" Target="/ppt/media/image5.jpg" Id="img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7.bin" Id="rId3" /><Relationship Type="http://schemas.openxmlformats.org/officeDocument/2006/relationships/image" Target="/ppt/media/image6.jpg" Id="img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bin" Id="rId3" /><Relationship Type="http://schemas.openxmlformats.org/officeDocument/2006/relationships/image" Target="/ppt/media/image7.jpg" Id="imgId6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9.bin" Id="rId3" /><Relationship Type="http://schemas.openxmlformats.org/officeDocument/2006/relationships/image" Target="/ppt/media/image8.jpg" Id="imgId7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a.bin" Id="rId3" /><Relationship Type="http://schemas.openxmlformats.org/officeDocument/2006/relationships/image" Target="/ppt/media/image9.jpg" Id="imgId8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b.bin" Id="rId3" /><Relationship Type="http://schemas.openxmlformats.org/officeDocument/2006/relationships/image" Target="/ppt/media/imagea.jpg" Id="imgId9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c.bin" Id="rId3" /><Relationship Type="http://schemas.openxmlformats.org/officeDocument/2006/relationships/image" Target="/ppt/media/imageb.jpg" Id="imgId10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d.bin" Id="rId3" /><Relationship Type="http://schemas.openxmlformats.org/officeDocument/2006/relationships/image" Target="/ppt/media/imagec.jpg" Id="imgId11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e.bin" Id="rId3" /><Relationship Type="http://schemas.openxmlformats.org/officeDocument/2006/relationships/image" Target="/ppt/media/imaged.jpg" Id="imgId1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f.bin" Id="rId3" /><Relationship Type="http://schemas.openxmlformats.org/officeDocument/2006/relationships/image" Target="/ppt/media/imagee.jpg" Id="imgId13" /></Relationships>
</file>

<file path=ppt/slides/slide1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KEAP1 and STK11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Efficacy of IACS-6274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Questions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Abstract 3002&lt;br /&gt;Phase 2 study of DRD2 antagonist/ClpP agonist ONC201 in neuroendocrine tumors.&lt;br /&gt;&lt;br /&gt;Peter Meade Anderson, MD, PhD&lt;br /&gt;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ONC201 – Along the TRAIL?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Mechanism of action: DRD2 antagonist, ClpP agonist?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Safety of ONC201 in PG (n=10)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ONC201: Efficacy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Questions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Summary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Thank you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New Directions in Targeting Metabolism and Stress Response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Targeting Cancer Metabolism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Abstract 3000&lt;br /&gt;A first-in-human phase 1 study of a novel PARP7 inhibitor RBN-2397 in patients with advanced solid tumors.&lt;br /&gt;&lt;br /&gt;Gerald Steven Falchook, MD&lt;br /&gt;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Type I Interferons and PARP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FIH Phase 1 Study of RBN-2397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Toxicities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Clinical activity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Immune response dose dependent?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Questions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Abstract 3001&lt;br /&gt;First-in-human biomarker-driven phase I trial of the potent and selective glutaminase-1 (GLS1) inhibitor IACS-6274 (IPN60090) in patients (pts) with molecularly selected advanced solid tumors.&lt;br /&gt;&lt;br /&gt;Timothy A. Yap, MD, PhD&lt;br /&gt;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Glutamine overview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Historical perspective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Glutaminase inhibitors in clinic&lt;br /&gt;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GLS inhibition, KEAP1, and TME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StarSymbol</vt:lpstr>
      <vt:lpstr>Times New Roman</vt:lpstr>
      <vt:lpstr>Default Design</vt:lpstr>
      <vt:lpstr>[TITLE]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Torsten Koehler</cp:lastModifiedBy>
  <cp:revision>31</cp:revision>
  <dcterms:modified xsi:type="dcterms:W3CDTF">2021-05-14T01:27:25Z</dcterms:modified>
</cp:coreProperties>
</file>