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bin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a.xml" ContentType="application/vnd.openxmlformats-officedocument.presentationml.slide+xml"/>
  <Override PartName="/ppt/slides/slide1b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7" r:id="newSlide1"/>
    <p:sldId id="258" r:id="newSlide2"/>
    <p:sldId id="259" r:id="newSlide3"/>
    <p:sldId id="260" r:id="newSlide4"/>
    <p:sldId id="261" r:id="newSlide5"/>
    <p:sldId id="262" r:id="newSlide6"/>
    <p:sldId id="263" r:id="newSlide7"/>
    <p:sldId id="264" r:id="newSlide8"/>
    <p:sldId id="265" r:id="newSlide9"/>
    <p:sldId id="266" r:id="newSlide10"/>
    <p:sldId id="267" r:id="newSlide11"/>
    <p:sldId id="268" r:id="newSlide12"/>
    <p:sldId id="269" r:id="newSlide13"/>
    <p:sldId id="270" r:id="newSlide14"/>
    <p:sldId id="271" r:id="newSlide15"/>
    <p:sldId id="272" r:id="newSlide16"/>
    <p:sldId id="273" r:id="newSlide17"/>
    <p:sldId id="274" r:id="newSlide18"/>
    <p:sldId id="275" r:id="newSlide19"/>
    <p:sldId id="276" r:id="newSlide20"/>
    <p:sldId id="277" r:id="newSlide21"/>
    <p:sldId id="278" r:id="newSlide22"/>
    <p:sldId id="279" r:id="newSlide23"/>
    <p:sldId id="280" r:id="newSlide24"/>
    <p:sldId id="281" r:id="newSlide25"/>
    <p:sldId id="282" r:id="newSlide26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3" /><Relationship Type="http://schemas.openxmlformats.org/officeDocument/2006/relationships/tableStyles" Target="tableStyles.xml" Id="rId7" /><Relationship Type="http://schemas.openxmlformats.org/officeDocument/2006/relationships/slideMaster" Target="slideMasters/slideMaster1.xml" Id="rId1" /><Relationship Type="http://schemas.openxmlformats.org/officeDocument/2006/relationships/theme" Target="theme/theme1.xml" Id="rId6" /><Relationship Type="http://schemas.openxmlformats.org/officeDocument/2006/relationships/viewProps" Target="viewProps.xml" Id="rId5" /><Relationship Type="http://schemas.openxmlformats.org/officeDocument/2006/relationships/presProps" Target="presProps.xml" Id="rId4" /><Relationship Type="http://schemas.openxmlformats.org/officeDocument/2006/relationships/slide" Target="/ppt/slides/slide2.xml" Id="newSlide1" /><Relationship Type="http://schemas.openxmlformats.org/officeDocument/2006/relationships/slide" Target="/ppt/slides/slide3.xml" Id="newSlide2" /><Relationship Type="http://schemas.openxmlformats.org/officeDocument/2006/relationships/slide" Target="/ppt/slides/slide4.xml" Id="newSlide3" /><Relationship Type="http://schemas.openxmlformats.org/officeDocument/2006/relationships/slide" Target="/ppt/slides/slide5.xml" Id="newSlide4" /><Relationship Type="http://schemas.openxmlformats.org/officeDocument/2006/relationships/slide" Target="/ppt/slides/slide6.xml" Id="newSlide5" /><Relationship Type="http://schemas.openxmlformats.org/officeDocument/2006/relationships/slide" Target="/ppt/slides/slide7.xml" Id="newSlide6" /><Relationship Type="http://schemas.openxmlformats.org/officeDocument/2006/relationships/slide" Target="/ppt/slides/slide8.xml" Id="newSlide7" /><Relationship Type="http://schemas.openxmlformats.org/officeDocument/2006/relationships/slide" Target="/ppt/slides/slide9.xml" Id="newSlide8" /><Relationship Type="http://schemas.openxmlformats.org/officeDocument/2006/relationships/slide" Target="/ppt/slides/slidea.xml" Id="newSlide9" /><Relationship Type="http://schemas.openxmlformats.org/officeDocument/2006/relationships/slide" Target="/ppt/slides/slideb.xml" Id="newSlide10" /><Relationship Type="http://schemas.openxmlformats.org/officeDocument/2006/relationships/slide" Target="/ppt/slides/slidec.xml" Id="newSlide11" /><Relationship Type="http://schemas.openxmlformats.org/officeDocument/2006/relationships/slide" Target="/ppt/slides/slided.xml" Id="newSlide12" /><Relationship Type="http://schemas.openxmlformats.org/officeDocument/2006/relationships/slide" Target="/ppt/slides/slidee.xml" Id="newSlide13" /><Relationship Type="http://schemas.openxmlformats.org/officeDocument/2006/relationships/slide" Target="/ppt/slides/slidef.xml" Id="newSlide14" /><Relationship Type="http://schemas.openxmlformats.org/officeDocument/2006/relationships/slide" Target="/ppt/slides/slide10.xml" Id="newSlide15" /><Relationship Type="http://schemas.openxmlformats.org/officeDocument/2006/relationships/slide" Target="/ppt/slides/slide11.xml" Id="newSlide16" /><Relationship Type="http://schemas.openxmlformats.org/officeDocument/2006/relationships/slide" Target="/ppt/slides/slide12.xml" Id="newSlide17" /><Relationship Type="http://schemas.openxmlformats.org/officeDocument/2006/relationships/slide" Target="/ppt/slides/slide13.xml" Id="newSlide18" /><Relationship Type="http://schemas.openxmlformats.org/officeDocument/2006/relationships/slide" Target="/ppt/slides/slide14.xml" Id="newSlide19" /><Relationship Type="http://schemas.openxmlformats.org/officeDocument/2006/relationships/slide" Target="/ppt/slides/slide15.xml" Id="newSlide20" /><Relationship Type="http://schemas.openxmlformats.org/officeDocument/2006/relationships/slide" Target="/ppt/slides/slide16.xml" Id="newSlide21" /><Relationship Type="http://schemas.openxmlformats.org/officeDocument/2006/relationships/slide" Target="/ppt/slides/slide17.xml" Id="newSlide22" /><Relationship Type="http://schemas.openxmlformats.org/officeDocument/2006/relationships/slide" Target="/ppt/slides/slide18.xml" Id="newSlide23" /><Relationship Type="http://schemas.openxmlformats.org/officeDocument/2006/relationships/slide" Target="/ppt/slides/slide19.xml" Id="newSlide24" /><Relationship Type="http://schemas.openxmlformats.org/officeDocument/2006/relationships/slide" Target="/ppt/slides/slide1a.xml" Id="newSlide25" /><Relationship Type="http://schemas.openxmlformats.org/officeDocument/2006/relationships/slide" Target="/ppt/slides/slide1b.xml" Id="newSlide26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0.bin" Id="rId3" /><Relationship Type="http://schemas.openxmlformats.org/officeDocument/2006/relationships/image" Target="/ppt/media/imagef.jpg" Id="imgId1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1.bin" Id="rId3" /><Relationship Type="http://schemas.openxmlformats.org/officeDocument/2006/relationships/image" Target="/ppt/media/image10.jpg" Id="imgId15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2.bin" Id="rId3" /><Relationship Type="http://schemas.openxmlformats.org/officeDocument/2006/relationships/image" Target="/ppt/media/image11.jpg" Id="imgId16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bin" Id="rId3" /><Relationship Type="http://schemas.openxmlformats.org/officeDocument/2006/relationships/image" Target="/ppt/media/image12.jpg" Id="imgId17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4.bin" Id="rId3" /><Relationship Type="http://schemas.openxmlformats.org/officeDocument/2006/relationships/image" Target="/ppt/media/image13.jpg" Id="imgId18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5.bin" Id="rId3" /><Relationship Type="http://schemas.openxmlformats.org/officeDocument/2006/relationships/image" Target="/ppt/media/image14.jpg" Id="imgId19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6.bin" Id="rId3" /><Relationship Type="http://schemas.openxmlformats.org/officeDocument/2006/relationships/image" Target="/ppt/media/image15.jpg" Id="imgId20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7.bin" Id="rId3" /><Relationship Type="http://schemas.openxmlformats.org/officeDocument/2006/relationships/image" Target="/ppt/media/image16.jpg" Id="imgId2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8.bin" Id="rId3" /><Relationship Type="http://schemas.openxmlformats.org/officeDocument/2006/relationships/image" Target="/ppt/media/image17.jpg" Id="imgId2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9.bin" Id="rId3" /><Relationship Type="http://schemas.openxmlformats.org/officeDocument/2006/relationships/image" Target="/ppt/media/image18.jpg" Id="imgId23" /></Relationships>
</file>

<file path=ppt/slides/_rels/slide1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a.bin" Id="rId3" /><Relationship Type="http://schemas.openxmlformats.org/officeDocument/2006/relationships/image" Target="/ppt/media/image19.jpg" Id="imgId24" /></Relationships>
</file>

<file path=ppt/slides/_rels/slide1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b.bin" Id="rId3" /><Relationship Type="http://schemas.openxmlformats.org/officeDocument/2006/relationships/image" Target="/ppt/media/image1a.jpg" Id="imgId25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bin" Id="rId3" /><Relationship Type="http://schemas.openxmlformats.org/officeDocument/2006/relationships/image" Target="/ppt/media/image.jpg" Id="imgId0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bin" Id="rId3" /><Relationship Type="http://schemas.openxmlformats.org/officeDocument/2006/relationships/image" Target="/ppt/media/image2.jpg" Id="img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4.bin" Id="rId3" /><Relationship Type="http://schemas.openxmlformats.org/officeDocument/2006/relationships/image" Target="/ppt/media/image3.jpg" Id="img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.bin" Id="rId3" /><Relationship Type="http://schemas.openxmlformats.org/officeDocument/2006/relationships/image" Target="/ppt/media/image4.jpg" Id="img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.bin" Id="rId3" /><Relationship Type="http://schemas.openxmlformats.org/officeDocument/2006/relationships/image" Target="/ppt/media/image5.jpg" Id="img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7.bin" Id="rId3" /><Relationship Type="http://schemas.openxmlformats.org/officeDocument/2006/relationships/image" Target="/ppt/media/image6.jpg" Id="img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8.bin" Id="rId3" /><Relationship Type="http://schemas.openxmlformats.org/officeDocument/2006/relationships/image" Target="/ppt/media/image7.jpg" Id="imgId6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9.bin" Id="rId3" /><Relationship Type="http://schemas.openxmlformats.org/officeDocument/2006/relationships/image" Target="/ppt/media/image8.jpg" Id="imgId7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a.bin" Id="rId3" /><Relationship Type="http://schemas.openxmlformats.org/officeDocument/2006/relationships/image" Target="/ppt/media/image9.jpg" Id="imgId8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b.bin" Id="rId3" /><Relationship Type="http://schemas.openxmlformats.org/officeDocument/2006/relationships/image" Target="/ppt/media/imagea.jpg" Id="imgId9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c.bin" Id="rId3" /><Relationship Type="http://schemas.openxmlformats.org/officeDocument/2006/relationships/image" Target="/ppt/media/imageb.jpg" Id="imgId10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d.bin" Id="rId3" /><Relationship Type="http://schemas.openxmlformats.org/officeDocument/2006/relationships/image" Target="/ppt/media/imagec.jpg" Id="imgId11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e.bin" Id="rId3" /><Relationship Type="http://schemas.openxmlformats.org/officeDocument/2006/relationships/image" Target="/ppt/media/imaged.jpg" Id="imgId1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f.bin" Id="rId3" /><Relationship Type="http://schemas.openxmlformats.org/officeDocument/2006/relationships/image" Target="/ppt/media/imagee.jpg" Id="imgId13" /></Relationships>
</file>

<file path=ppt/slides/slide1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Efficacy of zenocutuzumab in patients with NRG1+ tumors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Zenocutuzumab take away points and questions for future…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 dynasty(-ib) of small molecules targeting fusions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Small tyrosine kinase inhibitor vs Antibody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Zenocutuzumab take away points and questions for future…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Zenocutuzumab take away lessons and questions for future…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Zenocutuzumab take away points and questions for future…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Repurposing drugs to target NRG1 fusions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MyPathway Master Protocol (HER2 Basket)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Can patient selection be further improved?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challenge of temporospatial molecular heterogeneity in gastroesophageal cancer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MyPathway Basket trial take away points and questions for future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Her2: a shp(2) that hasn’t sailed…YET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Abstracts to be discussed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SHP2: A converging node in RTK signaling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TNO155 FIH study: patient population and DLTs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Favorable toxicity profile and on target effect but modest single agent activity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TNO155 take away points and questions for future…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TNO155 take away points and questions for future…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RMC-4630 (SHP2i) single agent activity  study enriched in G12C and NF1 LOF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TNO155 take away points and questions for future…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Adaptive resistance: pathway redundancy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Resistance to G12Ci might be polyclonal and not necessarily signal rewiring…role of SHP2?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From “oncoprotein-centric” to a “pathway centric” approach to therapy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TNO155 take away points and questions for future…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Zenocutuzumab, a bispecific Her2/3 mAb, in NRG1+ PDAC and solid tumors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StarSymbol</vt:lpstr>
      <vt:lpstr>Times New Roman</vt:lpstr>
      <vt:lpstr>Default Design</vt:lpstr>
      <vt:lpstr>[TITLE]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Torsten Koehler</cp:lastModifiedBy>
  <cp:revision>31</cp:revision>
  <dcterms:modified xsi:type="dcterms:W3CDTF">2021-05-14T01:27:25Z</dcterms:modified>
</cp:coreProperties>
</file>