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  <p:sldId id="277" r:id="newSlide21"/>
    <p:sldId id="278" r:id="newSlide22"/>
    <p:sldId id="279" r:id="newSlide23"/>
    <p:sldId id="280" r:id="newSlide24"/>
    <p:sldId id="281" r:id="newSlide25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Relationship Type="http://schemas.openxmlformats.org/officeDocument/2006/relationships/slide" Target="/ppt/slides/slide16.xml" Id="newSlide21" /><Relationship Type="http://schemas.openxmlformats.org/officeDocument/2006/relationships/slide" Target="/ppt/slides/slide17.xml" Id="newSlide22" /><Relationship Type="http://schemas.openxmlformats.org/officeDocument/2006/relationships/slide" Target="/ppt/slides/slide18.xml" Id="newSlide23" /><Relationship Type="http://schemas.openxmlformats.org/officeDocument/2006/relationships/slide" Target="/ppt/slides/slide19.xml" Id="newSlide24" /><Relationship Type="http://schemas.openxmlformats.org/officeDocument/2006/relationships/slide" Target="/ppt/slides/slide1a.xml" Id="newSlide25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bin" Id="rId3" /><Relationship Type="http://schemas.openxmlformats.org/officeDocument/2006/relationships/image" Target="/ppt/media/image15.jpg" Id="imgId2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bin" Id="rId3" /><Relationship Type="http://schemas.openxmlformats.org/officeDocument/2006/relationships/image" Target="/ppt/media/image16.jpg" Id="imgId2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in" Id="rId3" /><Relationship Type="http://schemas.openxmlformats.org/officeDocument/2006/relationships/image" Target="/ppt/media/image17.jpg" Id="imgId2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in" Id="rId3" /><Relationship Type="http://schemas.openxmlformats.org/officeDocument/2006/relationships/image" Target="/ppt/media/image18.jpg" Id="imgId23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a.bin" Id="rId3" /><Relationship Type="http://schemas.openxmlformats.org/officeDocument/2006/relationships/image" Target="/ppt/media/image19.jpg" Id="imgId2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Preliminary clinical and biologic results of GB1275, a first-in-class oral CD11b modulator, alone and with  pembrolizumab, in advanced solid tumors (KEYNOTE A36)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GB1275 +/- Pembro: oral modulator of CD11b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GB1275 +/- Pembro: Overall Tumor Response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18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GB1275 +/- Pembrolizumab: Highlights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APG-115 + Pembro: oral MDM2 inhibitor restores p53-mediated tumor cell apoptosis and acts as immunodulator increasing CD8+ tumor infiltrating lymphocytes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 of Tumor Responses with APG-115 + Pembrolizumab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Objective tumor responses in malignant IO-experienced melanomas treated with APG-115 + Pembrolizumab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APG-115 + Pembrolizumab: Highlights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 Conclusions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Developmental therapeutics : Immunotherapy&lt;br /&gt;&lt;br /&gt;Novel strategies for overcoming resistance to immune checkpoint inhibitors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Clinical Considerations to Overcome Checkpoint Inhibitor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Phase 1 study of SHR-1701, &lt;br /&gt;a bifunctional fusion protein targeting PD-L1 and TGF-β, in patients with advanced solid tumors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Combination Immune Checkpoint Blockade &amp; Optimization of Tumor Microenvironment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SHR-1701: Patient characteristics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SHR-1701: Overall tumor response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SHR-1701: Highlights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COM701 with or without nivolumab: Results of an ongoing phase 1 study of safety, tolerability and preliminary antitumor activity in patients with advanced solid malignancies (NCT03667716).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COM701 +/- Nivolumab: Summary of investigator assessed response (RECIST v1.1)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Confirmed partial response:  Platinum resistant primary peritoneal cancer, MSS: COM701 20 mg/kg IV Q 4wk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COM701 +/- Nivolumab: Highlights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