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  <Override PartName="/ppt/slides/slide1c.xml" ContentType="application/vnd.openxmlformats-officedocument.presentationml.slide+xml"/>
  <Override PartName="/ppt/slides/slide1d.xml" ContentType="application/vnd.openxmlformats-officedocument.presentationml.slide+xml"/>
  <Override PartName="/ppt/slides/slide1e.xml" ContentType="application/vnd.openxmlformats-officedocument.presentationml.slide+xml"/>
  <Override PartName="/ppt/slides/slide1f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  <p:sldId id="277" r:id="newSlide21"/>
    <p:sldId id="278" r:id="newSlide22"/>
    <p:sldId id="279" r:id="newSlide23"/>
    <p:sldId id="280" r:id="newSlide24"/>
    <p:sldId id="281" r:id="newSlide25"/>
    <p:sldId id="282" r:id="newSlide26"/>
    <p:sldId id="283" r:id="newSlide27"/>
    <p:sldId id="284" r:id="newSlide28"/>
    <p:sldId id="285" r:id="newSlide29"/>
    <p:sldId id="286" r:id="newSlide30"/>
    <p:sldId id="287" r:id="newSlide31"/>
    <p:sldId id="288" r:id="newSlide32"/>
    <p:sldId id="289" r:id="newSlide33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Relationship Type="http://schemas.openxmlformats.org/officeDocument/2006/relationships/slide" Target="/ppt/slides/slide16.xml" Id="newSlide21" /><Relationship Type="http://schemas.openxmlformats.org/officeDocument/2006/relationships/slide" Target="/ppt/slides/slide17.xml" Id="newSlide22" /><Relationship Type="http://schemas.openxmlformats.org/officeDocument/2006/relationships/slide" Target="/ppt/slides/slide18.xml" Id="newSlide23" /><Relationship Type="http://schemas.openxmlformats.org/officeDocument/2006/relationships/slide" Target="/ppt/slides/slide19.xml" Id="newSlide24" /><Relationship Type="http://schemas.openxmlformats.org/officeDocument/2006/relationships/slide" Target="/ppt/slides/slide1a.xml" Id="newSlide25" /><Relationship Type="http://schemas.openxmlformats.org/officeDocument/2006/relationships/slide" Target="/ppt/slides/slide1b.xml" Id="newSlide26" /><Relationship Type="http://schemas.openxmlformats.org/officeDocument/2006/relationships/slide" Target="/ppt/slides/slide1c.xml" Id="newSlide27" /><Relationship Type="http://schemas.openxmlformats.org/officeDocument/2006/relationships/slide" Target="/ppt/slides/slide1d.xml" Id="newSlide28" /><Relationship Type="http://schemas.openxmlformats.org/officeDocument/2006/relationships/slide" Target="/ppt/slides/slide1e.xml" Id="newSlide29" /><Relationship Type="http://schemas.openxmlformats.org/officeDocument/2006/relationships/slide" Target="/ppt/slides/slide1f.xml" Id="newSlide30" /><Relationship Type="http://schemas.openxmlformats.org/officeDocument/2006/relationships/slide" Target="/ppt/slides/slide20.xml" Id="newSlide31" /><Relationship Type="http://schemas.openxmlformats.org/officeDocument/2006/relationships/slide" Target="/ppt/slides/slide21.xml" Id="newSlide32" /><Relationship Type="http://schemas.openxmlformats.org/officeDocument/2006/relationships/slide" Target="/ppt/slides/slide22.xml" Id="newSlide33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bin" Id="rId3" /><Relationship Type="http://schemas.openxmlformats.org/officeDocument/2006/relationships/image" Target="/ppt/media/image15.jpg" Id="imgId2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bin" Id="rId3" /><Relationship Type="http://schemas.openxmlformats.org/officeDocument/2006/relationships/image" Target="/ppt/media/image16.jpg" Id="imgId2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8.bin" Id="rId3" /><Relationship Type="http://schemas.openxmlformats.org/officeDocument/2006/relationships/image" Target="/ppt/media/image17.jpg" Id="imgId2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in" Id="rId3" /><Relationship Type="http://schemas.openxmlformats.org/officeDocument/2006/relationships/image" Target="/ppt/media/image18.jpg" Id="imgId23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a.bin" Id="rId3" /><Relationship Type="http://schemas.openxmlformats.org/officeDocument/2006/relationships/image" Target="/ppt/media/image19.jpg" Id="imgId24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b.bin" Id="rId3" /><Relationship Type="http://schemas.openxmlformats.org/officeDocument/2006/relationships/image" Target="/ppt/media/image1a.jpg" Id="imgId25" /></Relationships>
</file>

<file path=ppt/slides/_rels/slide1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c.bin" Id="rId3" /><Relationship Type="http://schemas.openxmlformats.org/officeDocument/2006/relationships/image" Target="/ppt/media/image1b.jpg" Id="imgId26" /></Relationships>
</file>

<file path=ppt/slides/_rels/slide1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d.bin" Id="rId3" /><Relationship Type="http://schemas.openxmlformats.org/officeDocument/2006/relationships/image" Target="/ppt/media/image1c.jpg" Id="imgId27" /></Relationships>
</file>

<file path=ppt/slides/_rels/slide1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e.bin" Id="rId3" /><Relationship Type="http://schemas.openxmlformats.org/officeDocument/2006/relationships/image" Target="/ppt/media/image1d.jpg" Id="imgId28" /></Relationships>
</file>

<file path=ppt/slides/_rels/slide1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f.bin" Id="rId3" /><Relationship Type="http://schemas.openxmlformats.org/officeDocument/2006/relationships/image" Target="/ppt/media/image1e.jpg" Id="imgId29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0.bin" Id="rId3" /><Relationship Type="http://schemas.openxmlformats.org/officeDocument/2006/relationships/image" Target="/ppt/media/image1f.jpg" Id="imgId30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1.bin" Id="rId3" /><Relationship Type="http://schemas.openxmlformats.org/officeDocument/2006/relationships/image" Target="/ppt/media/image20.jpg" Id="imgId3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2.bin" Id="rId3" /><Relationship Type="http://schemas.openxmlformats.org/officeDocument/2006/relationships/image" Target="/ppt/media/image21.jpg" Id="imgId3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Phase 2 Data Supporting Immunotherapy Addition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Keynote 811: Study Schema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Patient Population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Interim Analysis Results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Takeaways and Future Considerations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Background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EXELOX Trial Design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EXELOX Trial: Results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Are We Still Using Anthracyclines for Upper GI Cancers?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Takeaways and Future Considerations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26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 Background and Considerations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Platform Study Design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Platform Study Results: Durvalumab vs. Placebo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Javelin 100 – Avelumab Maintenance in GEA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Systemic Options for Gastroesophageal Cancer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Takeaways and Future Considerations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Thank you!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Posters Selected for Discussion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RATIONALE 302: &lt;br /&gt;Does IO Improve Survival Compared to Chemo In 2nd line?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RATIONALE 302: Results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Current Immunotherapy Approvals for ESCC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Phase 3 Studies with IO Agents in Advanced ESCC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Phase 3 Studies with IO Agents in Advanced ESCC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Phase 3 Studies with IO Agents in Advanced ESCC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Phase 3 Studies with IO Agents in Advanced ESCC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Phase 3 Studies with IO Agents in Advanced ESCC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Takeaways and Future Considerations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Background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