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94629" autoAdjust="0"/>
  </p:normalViewPr>
  <p:slideViewPr>
    <p:cSldViewPr>
      <p:cViewPr varScale="1">
        <p:scale>
          <a:sx n="27" d="100"/>
          <a:sy n="27" d="100"/>
        </p:scale>
        <p:origin x="1140" y="76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Multicenter, randomized phase II study of neoadjuvant pembrolizumab plus chemotherapy and chemoradiotherapy in esophageal adenocarcinoma (EAC)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Demographics (continued)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Surgical Analysis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Disease Free and Overall Survival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Results - Major Pathologic Response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Major Pathologic Response and DFS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Major Pathologic Response and Overall Survival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Single Cell RNA Sequencing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Single Cell RNA Sequencing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Single Cell RNA Sequencing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Collaborators and Participating Centers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Major Pathologic Response&lt;br /&gt;	Significantly favors Esophageal Cancer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Thank you!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 and Rationale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Objectives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Inclusion and Exclusion Criteria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Statistical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Demographics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578</Words>
  <Application>Microsoft Office PowerPoint</Application>
  <PresentationFormat>自定义</PresentationFormat>
  <Paragraphs>48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StarSymbol</vt:lpstr>
      <vt:lpstr>Arial</vt:lpstr>
      <vt:lpstr>Times New Roman</vt:lpstr>
      <vt:lpstr>Default Design</vt:lpstr>
      <vt:lpstr>Multicenter, randomized phase II study of neoadjuvant pembrolizumab plus chemotherapy and chemoradiotherapy in esophageal adenocarcinoma (EAC)</vt:lpstr>
      <vt:lpstr>Collaborators and Participating Centers</vt:lpstr>
      <vt:lpstr>Background and Rationale</vt:lpstr>
      <vt:lpstr>Slide 4</vt:lpstr>
      <vt:lpstr>Slide 5</vt:lpstr>
      <vt:lpstr>Objectives</vt:lpstr>
      <vt:lpstr>Inclusion and Exclusion Criteria</vt:lpstr>
      <vt:lpstr>Statistical Design</vt:lpstr>
      <vt:lpstr>Demographics</vt:lpstr>
      <vt:lpstr>Demographics (continued)</vt:lpstr>
      <vt:lpstr>Safety </vt:lpstr>
      <vt:lpstr>Surgical Analysis </vt:lpstr>
      <vt:lpstr>Disease Free and Overall Survival</vt:lpstr>
      <vt:lpstr>Results - Major Pathologic Response</vt:lpstr>
      <vt:lpstr>Major Pathologic Response and DFS</vt:lpstr>
      <vt:lpstr>Major Pathologic Response and Overall Survival</vt:lpstr>
      <vt:lpstr>Single Cell RNA Sequencing</vt:lpstr>
      <vt:lpstr>Single Cell RNA Sequencing</vt:lpstr>
      <vt:lpstr>Single Cell RNA Sequencing</vt:lpstr>
      <vt:lpstr>Slide 20</vt:lpstr>
      <vt:lpstr>Major Pathologic Response&lt;br /&gt; Significantly favors Esophageal Cancer</vt:lpstr>
      <vt:lpstr>Slide 22</vt:lpstr>
      <vt:lpstr>Slide 23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y y</cp:lastModifiedBy>
  <cp:revision>31</cp:revision>
  <dcterms:modified xsi:type="dcterms:W3CDTF">2021-07-21T12:49:04Z</dcterms:modified>
</cp:coreProperties>
</file>