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74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6C4C6-22BC-4BBE-AAFE-64B8B0AEC655}" v="1" dt="2020-07-25T10:33:59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5110" autoAdjust="0"/>
  </p:normalViewPr>
  <p:slideViewPr>
    <p:cSldViewPr snapToGrid="0">
      <p:cViewPr varScale="1">
        <p:scale>
          <a:sx n="70" d="100"/>
          <a:sy n="70" d="100"/>
        </p:scale>
        <p:origin x="492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 Rongbo" userId="389686909a7e7209" providerId="LiveId" clId="{13D6C4C6-22BC-4BBE-AAFE-64B8B0AEC655}"/>
    <pc:docChg chg="modMainMaster">
      <pc:chgData name="Lin Rongbo" userId="389686909a7e7209" providerId="LiveId" clId="{13D6C4C6-22BC-4BBE-AAFE-64B8B0AEC655}" dt="2020-07-25T10:33:59.884" v="0"/>
      <pc:docMkLst>
        <pc:docMk/>
      </pc:docMkLst>
      <pc:sldMasterChg chg="modSldLayout">
        <pc:chgData name="Lin Rongbo" userId="389686909a7e7209" providerId="LiveId" clId="{13D6C4C6-22BC-4BBE-AAFE-64B8B0AEC655}" dt="2020-07-25T10:33:59.884" v="0"/>
        <pc:sldMasterMkLst>
          <pc:docMk/>
          <pc:sldMasterMk cId="3237204941" sldId="2147483680"/>
        </pc:sldMasterMkLst>
        <pc:sldLayoutChg chg="addSp modSp">
          <pc:chgData name="Lin Rongbo" userId="389686909a7e7209" providerId="LiveId" clId="{13D6C4C6-22BC-4BBE-AAFE-64B8B0AEC655}" dt="2020-07-25T10:33:59.884" v="0"/>
          <pc:sldLayoutMkLst>
            <pc:docMk/>
            <pc:sldMasterMk cId="3237204941" sldId="2147483680"/>
            <pc:sldLayoutMk cId="1324693285" sldId="2147483685"/>
          </pc:sldLayoutMkLst>
          <pc:spChg chg="add mod">
            <ac:chgData name="Lin Rongbo" userId="389686909a7e7209" providerId="LiveId" clId="{13D6C4C6-22BC-4BBE-AAFE-64B8B0AEC655}" dt="2020-07-25T10:33:59.884" v="0"/>
            <ac:spMkLst>
              <pc:docMk/>
              <pc:sldMasterMk cId="3237204941" sldId="2147483680"/>
              <pc:sldLayoutMk cId="1324693285" sldId="2147483685"/>
              <ac:spMk id="4" creationId="{6425B0EA-208F-46C3-8A4F-FCEAD05A7AE0}"/>
            </ac:spMkLst>
          </pc:spChg>
        </pc:sldLayoutChg>
      </pc:sldMasterChg>
    </pc:docChg>
  </pc:docChgLst>
  <pc:docChgLst>
    <pc:chgData name="Lin Rongbo" userId="389686909a7e7209" providerId="LiveId" clId="{D0A4F1E3-4A53-4214-9F10-175CC9ED55BB}"/>
    <pc:docChg chg="undo custSel addSld delSld modSld addMainMaster delMainMaster modMainMaster">
      <pc:chgData name="Lin Rongbo" userId="389686909a7e7209" providerId="LiveId" clId="{D0A4F1E3-4A53-4214-9F10-175CC9ED55BB}" dt="2020-02-19T15:36:01.108" v="309" actId="2696"/>
      <pc:docMkLst>
        <pc:docMk/>
      </pc:docMkLst>
      <pc:sldChg chg="addSp delSp modSp add mod modClrScheme chgLayout">
        <pc:chgData name="Lin Rongbo" userId="389686909a7e7209" providerId="LiveId" clId="{D0A4F1E3-4A53-4214-9F10-175CC9ED55BB}" dt="2020-02-19T15:32:05.088" v="299" actId="700"/>
        <pc:sldMkLst>
          <pc:docMk/>
          <pc:sldMk cId="777069264" sldId="256"/>
        </pc:sldMkLst>
        <pc:spChg chg="del mod ord">
          <ac:chgData name="Lin Rongbo" userId="389686909a7e7209" providerId="LiveId" clId="{D0A4F1E3-4A53-4214-9F10-175CC9ED55BB}" dt="2020-02-19T15:32:05.088" v="299" actId="700"/>
          <ac:spMkLst>
            <pc:docMk/>
            <pc:sldMk cId="777069264" sldId="256"/>
            <ac:spMk id="2" creationId="{4DA70985-8EC8-4B1F-B7B2-9AD965E45CE9}"/>
          </ac:spMkLst>
        </pc:spChg>
        <pc:spChg chg="del mod ord">
          <ac:chgData name="Lin Rongbo" userId="389686909a7e7209" providerId="LiveId" clId="{D0A4F1E3-4A53-4214-9F10-175CC9ED55BB}" dt="2020-02-19T15:32:05.088" v="299" actId="700"/>
          <ac:spMkLst>
            <pc:docMk/>
            <pc:sldMk cId="777069264" sldId="256"/>
            <ac:spMk id="3" creationId="{7FEA3858-561E-41AA-B310-1A5C2EB54378}"/>
          </ac:spMkLst>
        </pc:spChg>
        <pc:spChg chg="add mod ord">
          <ac:chgData name="Lin Rongbo" userId="389686909a7e7209" providerId="LiveId" clId="{D0A4F1E3-4A53-4214-9F10-175CC9ED55BB}" dt="2020-02-19T15:32:05.088" v="299" actId="700"/>
          <ac:spMkLst>
            <pc:docMk/>
            <pc:sldMk cId="777069264" sldId="256"/>
            <ac:spMk id="4" creationId="{48422642-96D1-4AB8-9C45-703CF626943F}"/>
          </ac:spMkLst>
        </pc:spChg>
        <pc:spChg chg="add mod ord">
          <ac:chgData name="Lin Rongbo" userId="389686909a7e7209" providerId="LiveId" clId="{D0A4F1E3-4A53-4214-9F10-175CC9ED55BB}" dt="2020-02-19T15:32:05.088" v="299" actId="700"/>
          <ac:spMkLst>
            <pc:docMk/>
            <pc:sldMk cId="777069264" sldId="256"/>
            <ac:spMk id="5" creationId="{CACEA0CD-F325-4808-A2AE-5F26EB5E9CFE}"/>
          </ac:spMkLst>
        </pc:spChg>
      </pc:sldChg>
      <pc:sldChg chg="addSp delSp modSp add del mod">
        <pc:chgData name="Lin Rongbo" userId="389686909a7e7209" providerId="LiveId" clId="{D0A4F1E3-4A53-4214-9F10-175CC9ED55BB}" dt="2020-02-18T14:40:54.661" v="180"/>
        <pc:sldMkLst>
          <pc:docMk/>
          <pc:sldMk cId="2543588203" sldId="256"/>
        </pc:sldMkLst>
        <pc:spChg chg="mod">
          <ac:chgData name="Lin Rongbo" userId="389686909a7e7209" providerId="LiveId" clId="{D0A4F1E3-4A53-4214-9F10-175CC9ED55BB}" dt="2020-02-18T14:40:50.283" v="177" actId="1076"/>
          <ac:spMkLst>
            <pc:docMk/>
            <pc:sldMk cId="2543588203" sldId="256"/>
            <ac:spMk id="2" creationId="{A93A0058-A329-4C6C-A996-77BC8204C448}"/>
          </ac:spMkLst>
        </pc:spChg>
        <pc:picChg chg="add del mod">
          <ac:chgData name="Lin Rongbo" userId="389686909a7e7209" providerId="LiveId" clId="{D0A4F1E3-4A53-4214-9F10-175CC9ED55BB}" dt="2020-02-18T14:40:54.643" v="179"/>
          <ac:picMkLst>
            <pc:docMk/>
            <pc:sldMk cId="2543588203" sldId="256"/>
            <ac:picMk id="4" creationId="{41F8AC10-4E00-41B9-A9E1-9C17BDFBDCD9}"/>
          </ac:picMkLst>
        </pc:picChg>
      </pc:sldChg>
      <pc:sldChg chg="add">
        <pc:chgData name="Lin Rongbo" userId="389686909a7e7209" providerId="LiveId" clId="{D0A4F1E3-4A53-4214-9F10-175CC9ED55BB}" dt="2020-02-19T15:32:23.748" v="304"/>
        <pc:sldMkLst>
          <pc:docMk/>
          <pc:sldMk cId="2293778473" sldId="257"/>
        </pc:sldMkLst>
      </pc:sldChg>
      <pc:sldChg chg="add del">
        <pc:chgData name="Lin Rongbo" userId="389686909a7e7209" providerId="LiveId" clId="{D0A4F1E3-4A53-4214-9F10-175CC9ED55BB}" dt="2020-02-19T15:32:15.910" v="303"/>
        <pc:sldMkLst>
          <pc:docMk/>
          <pc:sldMk cId="2683617342" sldId="257"/>
        </pc:sldMkLst>
      </pc:sldChg>
      <pc:sldChg chg="add del">
        <pc:chgData name="Lin Rongbo" userId="389686909a7e7209" providerId="LiveId" clId="{D0A4F1E3-4A53-4214-9F10-175CC9ED55BB}" dt="2020-02-19T15:29:47.654" v="298"/>
        <pc:sldMkLst>
          <pc:docMk/>
          <pc:sldMk cId="3559772539" sldId="257"/>
        </pc:sldMkLst>
      </pc:sldChg>
      <pc:sldChg chg="add del">
        <pc:chgData name="Lin Rongbo" userId="389686909a7e7209" providerId="LiveId" clId="{D0A4F1E3-4A53-4214-9F10-175CC9ED55BB}" dt="2020-02-19T15:32:15.196" v="302"/>
        <pc:sldMkLst>
          <pc:docMk/>
          <pc:sldMk cId="264451763" sldId="258"/>
        </pc:sldMkLst>
      </pc:sldChg>
      <pc:sldMasterChg chg="addSp delSp mod addSldLayout delSldLayout modSldLayout">
        <pc:chgData name="Lin Rongbo" userId="389686909a7e7209" providerId="LiveId" clId="{D0A4F1E3-4A53-4214-9F10-175CC9ED55BB}" dt="2020-02-19T15:19:24.468" v="270"/>
        <pc:sldMasterMkLst>
          <pc:docMk/>
          <pc:sldMasterMk cId="1929573686" sldId="2147483648"/>
        </pc:sldMasterMkLst>
        <pc:spChg chg="del">
          <ac:chgData name="Lin Rongbo" userId="389686909a7e7209" providerId="LiveId" clId="{D0A4F1E3-4A53-4214-9F10-175CC9ED55BB}" dt="2020-02-19T14:48:24.469" v="183" actId="478"/>
          <ac:spMkLst>
            <pc:docMk/>
            <pc:sldMasterMk cId="1929573686" sldId="2147483648"/>
            <ac:spMk id="5" creationId="{00000000-0000-0000-0000-000000000000}"/>
          </ac:spMkLst>
        </pc:spChg>
        <pc:picChg chg="add del">
          <ac:chgData name="Lin Rongbo" userId="389686909a7e7209" providerId="LiveId" clId="{D0A4F1E3-4A53-4214-9F10-175CC9ED55BB}" dt="2020-02-19T15:19:24.468" v="270"/>
          <ac:picMkLst>
            <pc:docMk/>
            <pc:sldMasterMk cId="1929573686" sldId="2147483648"/>
            <ac:picMk id="4" creationId="{BE6E0B5C-B1FB-4B42-AAA6-2332B974A0BC}"/>
          </ac:picMkLst>
        </pc:picChg>
        <pc:picChg chg="add del">
          <ac:chgData name="Lin Rongbo" userId="389686909a7e7209" providerId="LiveId" clId="{D0A4F1E3-4A53-4214-9F10-175CC9ED55BB}" dt="2020-02-19T15:19:24.468" v="270"/>
          <ac:picMkLst>
            <pc:docMk/>
            <pc:sldMasterMk cId="1929573686" sldId="2147483648"/>
            <ac:picMk id="5" creationId="{D58EEFFD-01F9-468A-BC78-75CB5686EE68}"/>
          </ac:picMkLst>
        </pc:picChg>
        <pc:picChg chg="del">
          <ac:chgData name="Lin Rongbo" userId="389686909a7e7209" providerId="LiveId" clId="{D0A4F1E3-4A53-4214-9F10-175CC9ED55BB}" dt="2020-02-19T14:48:04.183" v="182" actId="478"/>
          <ac:picMkLst>
            <pc:docMk/>
            <pc:sldMasterMk cId="1929573686" sldId="2147483648"/>
            <ac:picMk id="6" creationId="{00000000-0000-0000-0000-000000000000}"/>
          </ac:picMkLst>
        </pc:picChg>
        <pc:sldLayoutChg chg="addSp delSp modSp mod">
          <pc:chgData name="Lin Rongbo" userId="389686909a7e7209" providerId="LiveId" clId="{D0A4F1E3-4A53-4214-9F10-175CC9ED55BB}" dt="2020-02-19T15:12:28.617" v="250" actId="1076"/>
          <pc:sldLayoutMkLst>
            <pc:docMk/>
            <pc:sldMasterMk cId="1929573686" sldId="2147483648"/>
            <pc:sldLayoutMk cId="3700474141" sldId="2147483649"/>
          </pc:sldLayoutMkLst>
          <pc:spChg chg="mod">
            <ac:chgData name="Lin Rongbo" userId="389686909a7e7209" providerId="LiveId" clId="{D0A4F1E3-4A53-4214-9F10-175CC9ED55BB}" dt="2020-02-19T14:49:26.337" v="189" actId="2710"/>
            <ac:spMkLst>
              <pc:docMk/>
              <pc:sldMasterMk cId="1929573686" sldId="2147483648"/>
              <pc:sldLayoutMk cId="3700474141" sldId="2147483649"/>
              <ac:spMk id="2" creationId="{00000000-0000-0000-0000-000000000000}"/>
            </ac:spMkLst>
          </pc:spChg>
          <pc:spChg chg="mod">
            <ac:chgData name="Lin Rongbo" userId="389686909a7e7209" providerId="LiveId" clId="{D0A4F1E3-4A53-4214-9F10-175CC9ED55BB}" dt="2020-02-19T14:57:28.584" v="221" actId="20577"/>
            <ac:spMkLst>
              <pc:docMk/>
              <pc:sldMasterMk cId="1929573686" sldId="2147483648"/>
              <pc:sldLayoutMk cId="3700474141" sldId="2147483649"/>
              <ac:spMk id="3" creationId="{00000000-0000-0000-0000-000000000000}"/>
            </ac:spMkLst>
          </pc:spChg>
          <pc:spChg chg="add del mod">
            <ac:chgData name="Lin Rongbo" userId="389686909a7e7209" providerId="LiveId" clId="{D0A4F1E3-4A53-4214-9F10-175CC9ED55BB}" dt="2020-02-19T14:49:01.546" v="186" actId="478"/>
            <ac:spMkLst>
              <pc:docMk/>
              <pc:sldMasterMk cId="1929573686" sldId="2147483648"/>
              <pc:sldLayoutMk cId="3700474141" sldId="2147483649"/>
              <ac:spMk id="4" creationId="{FB2D1A7A-29F1-4051-8ACB-2B85254DC7C5}"/>
            </ac:spMkLst>
          </pc:spChg>
          <pc:picChg chg="add mod">
            <ac:chgData name="Lin Rongbo" userId="389686909a7e7209" providerId="LiveId" clId="{D0A4F1E3-4A53-4214-9F10-175CC9ED55BB}" dt="2020-02-19T15:12:28.617" v="250" actId="1076"/>
            <ac:picMkLst>
              <pc:docMk/>
              <pc:sldMasterMk cId="1929573686" sldId="2147483648"/>
              <pc:sldLayoutMk cId="3700474141" sldId="2147483649"/>
              <ac:picMk id="5" creationId="{3B67B53B-E833-46FB-AE42-0BFAE3509324}"/>
            </ac:picMkLst>
          </pc:picChg>
          <pc:picChg chg="add mod">
            <ac:chgData name="Lin Rongbo" userId="389686909a7e7209" providerId="LiveId" clId="{D0A4F1E3-4A53-4214-9F10-175CC9ED55BB}" dt="2020-02-19T15:12:24.443" v="249" actId="1076"/>
            <ac:picMkLst>
              <pc:docMk/>
              <pc:sldMasterMk cId="1929573686" sldId="2147483648"/>
              <pc:sldLayoutMk cId="3700474141" sldId="2147483649"/>
              <ac:picMk id="6" creationId="{D1053C05-3CA9-4B91-9C45-2E8475A48463}"/>
            </ac:picMkLst>
          </pc:picChg>
        </pc:sldLayoutChg>
        <pc:sldLayoutChg chg="addSp delSp modSp mod">
          <pc:chgData name="Lin Rongbo" userId="389686909a7e7209" providerId="LiveId" clId="{D0A4F1E3-4A53-4214-9F10-175CC9ED55BB}" dt="2020-02-19T15:13:05.451" v="255" actId="1076"/>
          <pc:sldLayoutMkLst>
            <pc:docMk/>
            <pc:sldMasterMk cId="1929573686" sldId="2147483648"/>
            <pc:sldLayoutMk cId="1076379940" sldId="2147483650"/>
          </pc:sldLayoutMkLst>
          <pc:spChg chg="mod">
            <ac:chgData name="Lin Rongbo" userId="389686909a7e7209" providerId="LiveId" clId="{D0A4F1E3-4A53-4214-9F10-175CC9ED55BB}" dt="2020-02-19T14:59:05.026" v="229" actId="1076"/>
            <ac:spMkLst>
              <pc:docMk/>
              <pc:sldMasterMk cId="1929573686" sldId="2147483648"/>
              <pc:sldLayoutMk cId="1076379940" sldId="2147483650"/>
              <ac:spMk id="3" creationId="{00000000-0000-0000-0000-000000000000}"/>
            </ac:spMkLst>
          </pc:spChg>
          <pc:spChg chg="del">
            <ac:chgData name="Lin Rongbo" userId="389686909a7e7209" providerId="LiveId" clId="{D0A4F1E3-4A53-4214-9F10-175CC9ED55BB}" dt="2020-02-19T15:11:53.323" v="247" actId="478"/>
            <ac:spMkLst>
              <pc:docMk/>
              <pc:sldMasterMk cId="1929573686" sldId="2147483648"/>
              <pc:sldLayoutMk cId="1076379940" sldId="2147483650"/>
              <ac:spMk id="4" creationId="{00000000-0000-0000-0000-000000000000}"/>
            </ac:spMkLst>
          </pc:spChg>
          <pc:picChg chg="add mod">
            <ac:chgData name="Lin Rongbo" userId="389686909a7e7209" providerId="LiveId" clId="{D0A4F1E3-4A53-4214-9F10-175CC9ED55BB}" dt="2020-02-19T15:12:48.525" v="254" actId="1076"/>
            <ac:picMkLst>
              <pc:docMk/>
              <pc:sldMasterMk cId="1929573686" sldId="2147483648"/>
              <pc:sldLayoutMk cId="1076379940" sldId="2147483650"/>
              <ac:picMk id="5" creationId="{F87BC6E7-5CA9-4CAE-A11C-4DAF4E9205D6}"/>
            </ac:picMkLst>
          </pc:picChg>
          <pc:picChg chg="add mod">
            <ac:chgData name="Lin Rongbo" userId="389686909a7e7209" providerId="LiveId" clId="{D0A4F1E3-4A53-4214-9F10-175CC9ED55BB}" dt="2020-02-19T15:13:05.451" v="255" actId="1076"/>
            <ac:picMkLst>
              <pc:docMk/>
              <pc:sldMasterMk cId="1929573686" sldId="2147483648"/>
              <pc:sldLayoutMk cId="1076379940" sldId="2147483650"/>
              <ac:picMk id="6" creationId="{4A48881E-5E79-4AA8-A6E6-55D672C013B6}"/>
            </ac:picMkLst>
          </pc:picChg>
        </pc:sldLayoutChg>
        <pc:sldLayoutChg chg="addSp">
          <pc:chgData name="Lin Rongbo" userId="389686909a7e7209" providerId="LiveId" clId="{D0A4F1E3-4A53-4214-9F10-175CC9ED55BB}" dt="2020-02-19T15:13:27.173" v="256"/>
          <pc:sldLayoutMkLst>
            <pc:docMk/>
            <pc:sldMasterMk cId="1929573686" sldId="2147483648"/>
            <pc:sldLayoutMk cId="3532626040" sldId="2147483652"/>
          </pc:sldLayoutMkLst>
          <pc:picChg chg="add">
            <ac:chgData name="Lin Rongbo" userId="389686909a7e7209" providerId="LiveId" clId="{D0A4F1E3-4A53-4214-9F10-175CC9ED55BB}" dt="2020-02-19T15:13:27.173" v="256"/>
            <ac:picMkLst>
              <pc:docMk/>
              <pc:sldMasterMk cId="1929573686" sldId="2147483648"/>
              <pc:sldLayoutMk cId="3532626040" sldId="2147483652"/>
              <ac:picMk id="6" creationId="{DB15E17F-859F-4410-BB92-5619365DB3C8}"/>
            </ac:picMkLst>
          </pc:picChg>
          <pc:picChg chg="add">
            <ac:chgData name="Lin Rongbo" userId="389686909a7e7209" providerId="LiveId" clId="{D0A4F1E3-4A53-4214-9F10-175CC9ED55BB}" dt="2020-02-19T15:13:27.173" v="256"/>
            <ac:picMkLst>
              <pc:docMk/>
              <pc:sldMasterMk cId="1929573686" sldId="2147483648"/>
              <pc:sldLayoutMk cId="3532626040" sldId="2147483652"/>
              <ac:picMk id="8" creationId="{BB8D13B7-01D3-4FB3-BEF5-A8A4A44E9507}"/>
            </ac:picMkLst>
          </pc:picChg>
        </pc:sldLayoutChg>
        <pc:sldLayoutChg chg="addSp">
          <pc:chgData name="Lin Rongbo" userId="389686909a7e7209" providerId="LiveId" clId="{D0A4F1E3-4A53-4214-9F10-175CC9ED55BB}" dt="2020-02-19T15:13:30.825" v="257"/>
          <pc:sldLayoutMkLst>
            <pc:docMk/>
            <pc:sldMasterMk cId="1929573686" sldId="2147483648"/>
            <pc:sldLayoutMk cId="866537334" sldId="2147483654"/>
          </pc:sldLayoutMkLst>
          <pc:picChg chg="add">
            <ac:chgData name="Lin Rongbo" userId="389686909a7e7209" providerId="LiveId" clId="{D0A4F1E3-4A53-4214-9F10-175CC9ED55BB}" dt="2020-02-19T15:13:30.825" v="257"/>
            <ac:picMkLst>
              <pc:docMk/>
              <pc:sldMasterMk cId="1929573686" sldId="2147483648"/>
              <pc:sldLayoutMk cId="866537334" sldId="2147483654"/>
              <ac:picMk id="4" creationId="{350F01C5-9483-4B5E-9EB9-D93A77B720A2}"/>
            </ac:picMkLst>
          </pc:picChg>
          <pc:picChg chg="add">
            <ac:chgData name="Lin Rongbo" userId="389686909a7e7209" providerId="LiveId" clId="{D0A4F1E3-4A53-4214-9F10-175CC9ED55BB}" dt="2020-02-19T15:13:30.825" v="257"/>
            <ac:picMkLst>
              <pc:docMk/>
              <pc:sldMasterMk cId="1929573686" sldId="2147483648"/>
              <pc:sldLayoutMk cId="866537334" sldId="2147483654"/>
              <ac:picMk id="6" creationId="{7B8056E9-EB49-44D4-B41B-6C3612012ADD}"/>
            </ac:picMkLst>
          </pc:picChg>
        </pc:sldLayoutChg>
        <pc:sldLayoutChg chg="addSp">
          <pc:chgData name="Lin Rongbo" userId="389686909a7e7209" providerId="LiveId" clId="{D0A4F1E3-4A53-4214-9F10-175CC9ED55BB}" dt="2020-02-19T15:13:34.234" v="258"/>
          <pc:sldLayoutMkLst>
            <pc:docMk/>
            <pc:sldMasterMk cId="1929573686" sldId="2147483648"/>
            <pc:sldLayoutMk cId="3849124600" sldId="2147483655"/>
          </pc:sldLayoutMkLst>
          <pc:picChg chg="add">
            <ac:chgData name="Lin Rongbo" userId="389686909a7e7209" providerId="LiveId" clId="{D0A4F1E3-4A53-4214-9F10-175CC9ED55BB}" dt="2020-02-19T15:13:34.234" v="258"/>
            <ac:picMkLst>
              <pc:docMk/>
              <pc:sldMasterMk cId="1929573686" sldId="2147483648"/>
              <pc:sldLayoutMk cId="3849124600" sldId="2147483655"/>
              <ac:picMk id="3" creationId="{4552D40A-2E1E-49EE-BFC5-16D212EA35C3}"/>
            </ac:picMkLst>
          </pc:picChg>
          <pc:picChg chg="add">
            <ac:chgData name="Lin Rongbo" userId="389686909a7e7209" providerId="LiveId" clId="{D0A4F1E3-4A53-4214-9F10-175CC9ED55BB}" dt="2020-02-19T15:13:34.234" v="258"/>
            <ac:picMkLst>
              <pc:docMk/>
              <pc:sldMasterMk cId="1929573686" sldId="2147483648"/>
              <pc:sldLayoutMk cId="3849124600" sldId="2147483655"/>
              <ac:picMk id="5" creationId="{2C47D994-96BB-442C-AF1F-D68966A8EDCD}"/>
            </ac:picMkLst>
          </pc:picChg>
        </pc:sldLayoutChg>
        <pc:sldLayoutChg chg="addSp del">
          <pc:chgData name="Lin Rongbo" userId="389686909a7e7209" providerId="LiveId" clId="{D0A4F1E3-4A53-4214-9F10-175CC9ED55BB}" dt="2020-02-19T15:13:50.210" v="260" actId="2696"/>
          <pc:sldLayoutMkLst>
            <pc:docMk/>
            <pc:sldMasterMk cId="1929573686" sldId="2147483648"/>
            <pc:sldLayoutMk cId="1030318048" sldId="2147483656"/>
          </pc:sldLayoutMkLst>
          <pc:picChg chg="add">
            <ac:chgData name="Lin Rongbo" userId="389686909a7e7209" providerId="LiveId" clId="{D0A4F1E3-4A53-4214-9F10-175CC9ED55BB}" dt="2020-02-19T15:13:38.708" v="259"/>
            <ac:picMkLst>
              <pc:docMk/>
              <pc:sldMasterMk cId="1929573686" sldId="2147483648"/>
              <pc:sldLayoutMk cId="1030318048" sldId="2147483656"/>
              <ac:picMk id="8" creationId="{4BDC1A15-68B7-4D4E-A0DA-AC786BE58D59}"/>
            </ac:picMkLst>
          </pc:picChg>
          <pc:picChg chg="add">
            <ac:chgData name="Lin Rongbo" userId="389686909a7e7209" providerId="LiveId" clId="{D0A4F1E3-4A53-4214-9F10-175CC9ED55BB}" dt="2020-02-19T15:13:38.708" v="259"/>
            <ac:picMkLst>
              <pc:docMk/>
              <pc:sldMasterMk cId="1929573686" sldId="2147483648"/>
              <pc:sldLayoutMk cId="1030318048" sldId="2147483656"/>
              <ac:picMk id="9" creationId="{27CB0184-9F33-438D-9694-DEF3BED2E0B8}"/>
            </ac:picMkLst>
          </pc:picChg>
        </pc:sldLayoutChg>
        <pc:sldLayoutChg chg="new del mod">
          <pc:chgData name="Lin Rongbo" userId="389686909a7e7209" providerId="LiveId" clId="{D0A4F1E3-4A53-4214-9F10-175CC9ED55BB}" dt="2020-02-19T15:18:39.715" v="268" actId="11236"/>
          <pc:sldLayoutMkLst>
            <pc:docMk/>
            <pc:sldMasterMk cId="1929573686" sldId="2147483648"/>
            <pc:sldLayoutMk cId="3312175882" sldId="2147483656"/>
          </pc:sldLayoutMkLst>
        </pc:sldLayoutChg>
        <pc:sldLayoutChg chg="del">
          <pc:chgData name="Lin Rongbo" userId="389686909a7e7209" providerId="LiveId" clId="{D0A4F1E3-4A53-4214-9F10-175CC9ED55BB}" dt="2020-02-19T15:13:58.069" v="261" actId="2696"/>
          <pc:sldLayoutMkLst>
            <pc:docMk/>
            <pc:sldMasterMk cId="1929573686" sldId="2147483648"/>
            <pc:sldLayoutMk cId="278876353" sldId="2147483657"/>
          </pc:sldLayoutMkLst>
        </pc:sldLayoutChg>
        <pc:sldLayoutChg chg="del">
          <pc:chgData name="Lin Rongbo" userId="389686909a7e7209" providerId="LiveId" clId="{D0A4F1E3-4A53-4214-9F10-175CC9ED55BB}" dt="2020-02-19T15:14:03.349" v="262" actId="2696"/>
          <pc:sldLayoutMkLst>
            <pc:docMk/>
            <pc:sldMasterMk cId="1929573686" sldId="2147483648"/>
            <pc:sldLayoutMk cId="594347244" sldId="2147483658"/>
          </pc:sldLayoutMkLst>
        </pc:sldLayoutChg>
        <pc:sldLayoutChg chg="del">
          <pc:chgData name="Lin Rongbo" userId="389686909a7e7209" providerId="LiveId" clId="{D0A4F1E3-4A53-4214-9F10-175CC9ED55BB}" dt="2020-02-19T15:14:07.198" v="263" actId="2696"/>
          <pc:sldLayoutMkLst>
            <pc:docMk/>
            <pc:sldMasterMk cId="1929573686" sldId="2147483648"/>
            <pc:sldLayoutMk cId="1504994718" sldId="2147483659"/>
          </pc:sldLayoutMkLst>
        </pc:sldLayoutChg>
      </pc:sldMasterChg>
      <pc:sldMasterChg chg="new del mod addSldLayout delSldLayout">
        <pc:chgData name="Lin Rongbo" userId="389686909a7e7209" providerId="LiveId" clId="{D0A4F1E3-4A53-4214-9F10-175CC9ED55BB}" dt="2020-02-19T15:26:37.970" v="274" actId="6938"/>
        <pc:sldMasterMkLst>
          <pc:docMk/>
          <pc:sldMasterMk cId="974764084" sldId="2147483656"/>
        </pc:sldMasterMkLst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1600070893" sldId="2147483657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708624251" sldId="2147483658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694012560" sldId="2147483659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1904311682" sldId="2147483660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3764423063" sldId="2147483661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3952602896" sldId="2147483662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3128908200" sldId="2147483663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1858848172" sldId="2147483664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3628941432" sldId="2147483665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1796475243" sldId="2147483666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1058193795" sldId="2147483667"/>
          </pc:sldLayoutMkLst>
        </pc:sldLayoutChg>
      </pc:sldMasterChg>
      <pc:sldMasterChg chg="new del mod addSldLayout delSldLayout">
        <pc:chgData name="Lin Rongbo" userId="389686909a7e7209" providerId="LiveId" clId="{D0A4F1E3-4A53-4214-9F10-175CC9ED55BB}" dt="2020-02-19T15:27:51.653" v="288" actId="2696"/>
        <pc:sldMasterMkLst>
          <pc:docMk/>
          <pc:sldMasterMk cId="3513219732" sldId="2147483656"/>
        </pc:sldMasterMkLst>
        <pc:sldLayoutChg chg="new del replId">
          <pc:chgData name="Lin Rongbo" userId="389686909a7e7209" providerId="LiveId" clId="{D0A4F1E3-4A53-4214-9F10-175CC9ED55BB}" dt="2020-02-19T15:27:51.604" v="276" actId="2696"/>
          <pc:sldLayoutMkLst>
            <pc:docMk/>
            <pc:sldMasterMk cId="3513219732" sldId="2147483656"/>
            <pc:sldLayoutMk cId="640785799" sldId="2147483657"/>
          </pc:sldLayoutMkLst>
        </pc:sldLayoutChg>
        <pc:sldLayoutChg chg="new del replId">
          <pc:chgData name="Lin Rongbo" userId="389686909a7e7209" providerId="LiveId" clId="{D0A4F1E3-4A53-4214-9F10-175CC9ED55BB}" dt="2020-02-19T15:27:51.618" v="278" actId="2696"/>
          <pc:sldLayoutMkLst>
            <pc:docMk/>
            <pc:sldMasterMk cId="3513219732" sldId="2147483656"/>
            <pc:sldLayoutMk cId="1482575327" sldId="2147483658"/>
          </pc:sldLayoutMkLst>
        </pc:sldLayoutChg>
        <pc:sldLayoutChg chg="new del replId">
          <pc:chgData name="Lin Rongbo" userId="389686909a7e7209" providerId="LiveId" clId="{D0A4F1E3-4A53-4214-9F10-175CC9ED55BB}" dt="2020-02-19T15:27:51.622" v="279" actId="2696"/>
          <pc:sldLayoutMkLst>
            <pc:docMk/>
            <pc:sldMasterMk cId="3513219732" sldId="2147483656"/>
            <pc:sldLayoutMk cId="1418557671" sldId="2147483659"/>
          </pc:sldLayoutMkLst>
        </pc:sldLayoutChg>
        <pc:sldLayoutChg chg="new del replId">
          <pc:chgData name="Lin Rongbo" userId="389686909a7e7209" providerId="LiveId" clId="{D0A4F1E3-4A53-4214-9F10-175CC9ED55BB}" dt="2020-02-19T15:27:51.625" v="280" actId="2696"/>
          <pc:sldLayoutMkLst>
            <pc:docMk/>
            <pc:sldMasterMk cId="3513219732" sldId="2147483656"/>
            <pc:sldLayoutMk cId="1471008823" sldId="2147483660"/>
          </pc:sldLayoutMkLst>
        </pc:sldLayoutChg>
        <pc:sldLayoutChg chg="new del replId">
          <pc:chgData name="Lin Rongbo" userId="389686909a7e7209" providerId="LiveId" clId="{D0A4F1E3-4A53-4214-9F10-175CC9ED55BB}" dt="2020-02-19T15:27:51.630" v="281" actId="2696"/>
          <pc:sldLayoutMkLst>
            <pc:docMk/>
            <pc:sldMasterMk cId="3513219732" sldId="2147483656"/>
            <pc:sldLayoutMk cId="1507116643" sldId="2147483661"/>
          </pc:sldLayoutMkLst>
        </pc:sldLayoutChg>
        <pc:sldLayoutChg chg="new del replId">
          <pc:chgData name="Lin Rongbo" userId="389686909a7e7209" providerId="LiveId" clId="{D0A4F1E3-4A53-4214-9F10-175CC9ED55BB}" dt="2020-02-19T15:27:51.634" v="282" actId="2696"/>
          <pc:sldLayoutMkLst>
            <pc:docMk/>
            <pc:sldMasterMk cId="3513219732" sldId="2147483656"/>
            <pc:sldLayoutMk cId="3352205518" sldId="2147483662"/>
          </pc:sldLayoutMkLst>
        </pc:sldLayoutChg>
        <pc:sldLayoutChg chg="new del replId">
          <pc:chgData name="Lin Rongbo" userId="389686909a7e7209" providerId="LiveId" clId="{D0A4F1E3-4A53-4214-9F10-175CC9ED55BB}" dt="2020-02-19T15:27:51.637" v="283" actId="2696"/>
          <pc:sldLayoutMkLst>
            <pc:docMk/>
            <pc:sldMasterMk cId="3513219732" sldId="2147483656"/>
            <pc:sldLayoutMk cId="2617328286" sldId="2147483663"/>
          </pc:sldLayoutMkLst>
        </pc:sldLayoutChg>
        <pc:sldLayoutChg chg="new del replId">
          <pc:chgData name="Lin Rongbo" userId="389686909a7e7209" providerId="LiveId" clId="{D0A4F1E3-4A53-4214-9F10-175CC9ED55BB}" dt="2020-02-19T15:27:51.641" v="284" actId="2696"/>
          <pc:sldLayoutMkLst>
            <pc:docMk/>
            <pc:sldMasterMk cId="3513219732" sldId="2147483656"/>
            <pc:sldLayoutMk cId="3280700498" sldId="2147483664"/>
          </pc:sldLayoutMkLst>
        </pc:sldLayoutChg>
        <pc:sldLayoutChg chg="new del replId">
          <pc:chgData name="Lin Rongbo" userId="389686909a7e7209" providerId="LiveId" clId="{D0A4F1E3-4A53-4214-9F10-175CC9ED55BB}" dt="2020-02-19T15:27:51.644" v="285" actId="2696"/>
          <pc:sldLayoutMkLst>
            <pc:docMk/>
            <pc:sldMasterMk cId="3513219732" sldId="2147483656"/>
            <pc:sldLayoutMk cId="4065010297" sldId="2147483665"/>
          </pc:sldLayoutMkLst>
        </pc:sldLayoutChg>
        <pc:sldLayoutChg chg="new del replId">
          <pc:chgData name="Lin Rongbo" userId="389686909a7e7209" providerId="LiveId" clId="{D0A4F1E3-4A53-4214-9F10-175CC9ED55BB}" dt="2020-02-19T15:27:51.647" v="286" actId="2696"/>
          <pc:sldLayoutMkLst>
            <pc:docMk/>
            <pc:sldMasterMk cId="3513219732" sldId="2147483656"/>
            <pc:sldLayoutMk cId="3719241765" sldId="2147483666"/>
          </pc:sldLayoutMkLst>
        </pc:sldLayoutChg>
        <pc:sldLayoutChg chg="new del replId">
          <pc:chgData name="Lin Rongbo" userId="389686909a7e7209" providerId="LiveId" clId="{D0A4F1E3-4A53-4214-9F10-175CC9ED55BB}" dt="2020-02-19T15:27:51.649" v="287" actId="2696"/>
          <pc:sldLayoutMkLst>
            <pc:docMk/>
            <pc:sldMasterMk cId="3513219732" sldId="2147483656"/>
            <pc:sldLayoutMk cId="1769371627" sldId="2147483667"/>
          </pc:sldLayoutMkLst>
        </pc:sldLayoutChg>
        <pc:sldLayoutChg chg="del">
          <pc:chgData name="Lin Rongbo" userId="389686909a7e7209" providerId="LiveId" clId="{D0A4F1E3-4A53-4214-9F10-175CC9ED55BB}" dt="2020-02-19T15:27:51.612" v="277" actId="2696"/>
          <pc:sldLayoutMkLst>
            <pc:docMk/>
            <pc:sldMasterMk cId="3513219732" sldId="2147483656"/>
            <pc:sldLayoutMk cId="2032867581" sldId="2147483668"/>
          </pc:sldLayoutMkLst>
        </pc:sldLayoutChg>
      </pc:sldMasterChg>
      <pc:sldMasterChg chg="new del mod addSldLayout delSldLayout">
        <pc:chgData name="Lin Rongbo" userId="389686909a7e7209" providerId="LiveId" clId="{D0A4F1E3-4A53-4214-9F10-175CC9ED55BB}" dt="2020-02-19T15:18:16.908" v="266" actId="6938"/>
        <pc:sldMasterMkLst>
          <pc:docMk/>
          <pc:sldMasterMk cId="3816650053" sldId="2147483656"/>
        </pc:sldMasterMkLst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1751689590" sldId="2147483657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334475836" sldId="2147483658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3292311252" sldId="2147483659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3850253935" sldId="2147483660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3914704307" sldId="2147483661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275570832" sldId="2147483662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802024260" sldId="2147483663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2653727474" sldId="2147483664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3927349314" sldId="2147483665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1746728009" sldId="2147483666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2054634596" sldId="2147483667"/>
          </pc:sldLayoutMkLst>
        </pc:sldLayoutChg>
      </pc:sldMasterChg>
      <pc:sldMasterChg chg="new del mod addSldLayout delSldLayout">
        <pc:chgData name="Lin Rongbo" userId="389686909a7e7209" providerId="LiveId" clId="{D0A4F1E3-4A53-4214-9F10-175CC9ED55BB}" dt="2020-02-19T15:26:37.612" v="273" actId="6938"/>
        <pc:sldMasterMkLst>
          <pc:docMk/>
          <pc:sldMasterMk cId="3804600501" sldId="2147483668"/>
        </pc:sldMasterMkLst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1599568811" sldId="2147483669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258007297" sldId="2147483670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3289706708" sldId="2147483671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2638885447" sldId="2147483672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1263527346" sldId="2147483673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1253891674" sldId="2147483674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3100862270" sldId="2147483675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2763487419" sldId="2147483676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1408473255" sldId="2147483677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797996592" sldId="2147483678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901230560" sldId="2147483679"/>
          </pc:sldLayoutMkLst>
        </pc:sldLayoutChg>
      </pc:sldMasterChg>
      <pc:sldMasterChg chg="addSp del delSldLayout modSldLayout">
        <pc:chgData name="Lin Rongbo" userId="389686909a7e7209" providerId="LiveId" clId="{D0A4F1E3-4A53-4214-9F10-175CC9ED55BB}" dt="2020-02-19T15:36:01.108" v="309" actId="2696"/>
        <pc:sldMasterMkLst>
          <pc:docMk/>
          <pc:sldMasterMk cId="3063722661" sldId="2147483669"/>
        </pc:sldMasterMkLst>
        <pc:picChg chg="add">
          <ac:chgData name="Lin Rongbo" userId="389686909a7e7209" providerId="LiveId" clId="{D0A4F1E3-4A53-4214-9F10-175CC9ED55BB}" dt="2020-02-19T15:29:14.463" v="294"/>
          <ac:picMkLst>
            <pc:docMk/>
            <pc:sldMasterMk cId="3063722661" sldId="2147483669"/>
            <ac:picMk id="4" creationId="{AC2E3DB4-72E9-4E0D-9C38-C7FC4323D9B7}"/>
          </ac:picMkLst>
        </pc:picChg>
        <pc:picChg chg="add">
          <ac:chgData name="Lin Rongbo" userId="389686909a7e7209" providerId="LiveId" clId="{D0A4F1E3-4A53-4214-9F10-175CC9ED55BB}" dt="2020-02-19T15:29:14.463" v="294"/>
          <ac:picMkLst>
            <pc:docMk/>
            <pc:sldMasterMk cId="3063722661" sldId="2147483669"/>
            <ac:picMk id="5" creationId="{B042DDC5-8C1B-453B-A08E-56FF34BC0690}"/>
          </ac:picMkLst>
        </pc:picChg>
        <pc:sldLayoutChg chg="del">
          <pc:chgData name="Lin Rongbo" userId="389686909a7e7209" providerId="LiveId" clId="{D0A4F1E3-4A53-4214-9F10-175CC9ED55BB}" dt="2020-02-19T15:27:56.131" v="292" actId="2696"/>
          <pc:sldLayoutMkLst>
            <pc:docMk/>
            <pc:sldMasterMk cId="1929573686" sldId="2147483648"/>
            <pc:sldLayoutMk cId="1076379940" sldId="2147483650"/>
          </pc:sldLayoutMkLst>
        </pc:sldLayoutChg>
        <pc:sldLayoutChg chg="del">
          <pc:chgData name="Lin Rongbo" userId="389686909a7e7209" providerId="LiveId" clId="{D0A4F1E3-4A53-4214-9F10-175CC9ED55BB}" dt="2020-02-19T15:27:54.587" v="291" actId="2696"/>
          <pc:sldLayoutMkLst>
            <pc:docMk/>
            <pc:sldMasterMk cId="1929573686" sldId="2147483648"/>
            <pc:sldLayoutMk cId="3532626040" sldId="2147483652"/>
          </pc:sldLayoutMkLst>
        </pc:sldLayoutChg>
        <pc:sldLayoutChg chg="del">
          <pc:chgData name="Lin Rongbo" userId="389686909a7e7209" providerId="LiveId" clId="{D0A4F1E3-4A53-4214-9F10-175CC9ED55BB}" dt="2020-02-19T15:27:52.549" v="290" actId="2696"/>
          <pc:sldLayoutMkLst>
            <pc:docMk/>
            <pc:sldMasterMk cId="1929573686" sldId="2147483648"/>
            <pc:sldLayoutMk cId="866537334" sldId="2147483654"/>
          </pc:sldLayoutMkLst>
        </pc:sldLayoutChg>
        <pc:sldLayoutChg chg="del">
          <pc:chgData name="Lin Rongbo" userId="389686909a7e7209" providerId="LiveId" clId="{D0A4F1E3-4A53-4214-9F10-175CC9ED55BB}" dt="2020-02-19T15:27:52.221" v="289" actId="2696"/>
          <pc:sldLayoutMkLst>
            <pc:docMk/>
            <pc:sldMasterMk cId="1929573686" sldId="2147483648"/>
            <pc:sldLayoutMk cId="3849124600" sldId="2147483655"/>
          </pc:sldLayoutMkLst>
        </pc:sldLayoutChg>
        <pc:sldLayoutChg chg="delSp del mod">
          <pc:chgData name="Lin Rongbo" userId="389686909a7e7209" providerId="LiveId" clId="{D0A4F1E3-4A53-4214-9F10-175CC9ED55BB}" dt="2020-02-19T15:36:01.097" v="305" actId="2696"/>
          <pc:sldLayoutMkLst>
            <pc:docMk/>
            <pc:sldMasterMk cId="3063722661" sldId="2147483669"/>
            <pc:sldLayoutMk cId="3355150507" sldId="2147483670"/>
          </pc:sldLayoutMkLst>
          <pc:picChg chg="del">
            <ac:chgData name="Lin Rongbo" userId="389686909a7e7209" providerId="LiveId" clId="{D0A4F1E3-4A53-4214-9F10-175CC9ED55BB}" dt="2020-02-19T15:29:24.134" v="296" actId="478"/>
            <ac:picMkLst>
              <pc:docMk/>
              <pc:sldMasterMk cId="3063722661" sldId="2147483669"/>
              <pc:sldLayoutMk cId="3355150507" sldId="2147483670"/>
              <ac:picMk id="5" creationId="{3B67B53B-E833-46FB-AE42-0BFAE3509324}"/>
            </ac:picMkLst>
          </pc:picChg>
          <pc:picChg chg="del">
            <ac:chgData name="Lin Rongbo" userId="389686909a7e7209" providerId="LiveId" clId="{D0A4F1E3-4A53-4214-9F10-175CC9ED55BB}" dt="2020-02-19T15:29:20.953" v="295" actId="478"/>
            <ac:picMkLst>
              <pc:docMk/>
              <pc:sldMasterMk cId="3063722661" sldId="2147483669"/>
              <pc:sldLayoutMk cId="3355150507" sldId="2147483670"/>
              <ac:picMk id="6" creationId="{D1053C05-3CA9-4B91-9C45-2E8475A48463}"/>
            </ac:picMkLst>
          </pc:picChg>
        </pc:sldLayoutChg>
        <pc:sldLayoutChg chg="del">
          <pc:chgData name="Lin Rongbo" userId="389686909a7e7209" providerId="LiveId" clId="{D0A4F1E3-4A53-4214-9F10-175CC9ED55BB}" dt="2020-02-19T15:36:01.101" v="306" actId="2696"/>
          <pc:sldLayoutMkLst>
            <pc:docMk/>
            <pc:sldMasterMk cId="3063722661" sldId="2147483669"/>
            <pc:sldLayoutMk cId="994077028" sldId="2147483671"/>
          </pc:sldLayoutMkLst>
        </pc:sldLayoutChg>
        <pc:sldLayoutChg chg="del">
          <pc:chgData name="Lin Rongbo" userId="389686909a7e7209" providerId="LiveId" clId="{D0A4F1E3-4A53-4214-9F10-175CC9ED55BB}" dt="2020-02-19T15:36:01.103" v="307" actId="2696"/>
          <pc:sldLayoutMkLst>
            <pc:docMk/>
            <pc:sldMasterMk cId="3063722661" sldId="2147483669"/>
            <pc:sldLayoutMk cId="1475309501" sldId="2147483672"/>
          </pc:sldLayoutMkLst>
        </pc:sldLayoutChg>
        <pc:sldLayoutChg chg="del">
          <pc:chgData name="Lin Rongbo" userId="389686909a7e7209" providerId="LiveId" clId="{D0A4F1E3-4A53-4214-9F10-175CC9ED55BB}" dt="2020-02-19T15:36:01.105" v="308" actId="2696"/>
          <pc:sldLayoutMkLst>
            <pc:docMk/>
            <pc:sldMasterMk cId="3063722661" sldId="2147483669"/>
            <pc:sldLayoutMk cId="2167076627" sldId="2147483673"/>
          </pc:sldLayoutMkLst>
        </pc:sldLayoutChg>
        <pc:sldLayoutChg chg="del">
          <pc:chgData name="Lin Rongbo" userId="389686909a7e7209" providerId="LiveId" clId="{D0A4F1E3-4A53-4214-9F10-175CC9ED55BB}" dt="2020-02-19T15:27:56.221" v="293" actId="2696"/>
          <pc:sldLayoutMkLst>
            <pc:docMk/>
            <pc:sldMasterMk cId="3063722661" sldId="2147483669"/>
            <pc:sldLayoutMk cId="1841315143" sldId="2147483674"/>
          </pc:sldLayoutMkLst>
        </pc:sldLayoutChg>
      </pc:sldMasterChg>
    </pc:docChg>
  </pc:docChgLst>
  <pc:docChgLst>
    <pc:chgData name="Lin Rongbo" userId="389686909a7e7209" providerId="LiveId" clId="{21BDAD1E-9E6F-460D-83C7-76492DE3E038}"/>
    <pc:docChg chg="undo custSel addMainMaster delMainMaster modMainMaster">
      <pc:chgData name="Lin Rongbo" userId="389686909a7e7209" providerId="LiveId" clId="{21BDAD1E-9E6F-460D-83C7-76492DE3E038}" dt="2020-06-09T00:58:27.094" v="154" actId="167"/>
      <pc:docMkLst>
        <pc:docMk/>
      </pc:docMkLst>
      <pc:sldMasterChg chg="modSldLayout">
        <pc:chgData name="Lin Rongbo" userId="389686909a7e7209" providerId="LiveId" clId="{21BDAD1E-9E6F-460D-83C7-76492DE3E038}" dt="2020-06-09T00:56:14.664" v="151"/>
        <pc:sldMasterMkLst>
          <pc:docMk/>
          <pc:sldMasterMk cId="2169267029" sldId="2147483674"/>
        </pc:sldMasterMkLst>
        <pc:sldLayoutChg chg="modSp mod">
          <pc:chgData name="Lin Rongbo" userId="389686909a7e7209" providerId="LiveId" clId="{21BDAD1E-9E6F-460D-83C7-76492DE3E038}" dt="2020-06-09T00:56:14.664" v="151"/>
          <pc:sldLayoutMkLst>
            <pc:docMk/>
            <pc:sldMasterMk cId="2169267029" sldId="2147483674"/>
            <pc:sldLayoutMk cId="550383930" sldId="2147483675"/>
          </pc:sldLayoutMkLst>
          <pc:spChg chg="mod">
            <ac:chgData name="Lin Rongbo" userId="389686909a7e7209" providerId="LiveId" clId="{21BDAD1E-9E6F-460D-83C7-76492DE3E038}" dt="2020-06-09T00:56:14.664" v="151"/>
            <ac:spMkLst>
              <pc:docMk/>
              <pc:sldMasterMk cId="2169267029" sldId="2147483674"/>
              <pc:sldLayoutMk cId="550383930" sldId="2147483675"/>
              <ac:spMk id="3" creationId="{00000000-0000-0000-0000-000000000000}"/>
            </ac:spMkLst>
          </pc:spChg>
        </pc:sldLayoutChg>
      </pc:sldMasterChg>
      <pc:sldMasterChg chg="addSldLayout modSldLayout">
        <pc:chgData name="Lin Rongbo" userId="389686909a7e7209" providerId="LiveId" clId="{21BDAD1E-9E6F-460D-83C7-76492DE3E038}" dt="2020-06-09T00:58:27.094" v="154" actId="167"/>
        <pc:sldMasterMkLst>
          <pc:docMk/>
          <pc:sldMasterMk cId="3237204941" sldId="2147483680"/>
        </pc:sldMasterMkLst>
        <pc:sldLayoutChg chg="modSp mod">
          <pc:chgData name="Lin Rongbo" userId="389686909a7e7209" providerId="LiveId" clId="{21BDAD1E-9E6F-460D-83C7-76492DE3E038}" dt="2020-06-09T00:55:08.034" v="66"/>
          <pc:sldLayoutMkLst>
            <pc:docMk/>
            <pc:sldMasterMk cId="3237204941" sldId="2147483680"/>
            <pc:sldLayoutMk cId="1840994157" sldId="2147483681"/>
          </pc:sldLayoutMkLst>
          <pc:spChg chg="mod">
            <ac:chgData name="Lin Rongbo" userId="389686909a7e7209" providerId="LiveId" clId="{21BDAD1E-9E6F-460D-83C7-76492DE3E038}" dt="2020-06-09T00:55:08.034" v="66"/>
            <ac:spMkLst>
              <pc:docMk/>
              <pc:sldMasterMk cId="3237204941" sldId="2147483680"/>
              <pc:sldLayoutMk cId="1840994157" sldId="2147483681"/>
              <ac:spMk id="3" creationId="{00000000-0000-0000-0000-000000000000}"/>
            </ac:spMkLst>
          </pc:spChg>
        </pc:sldLayoutChg>
        <pc:sldLayoutChg chg="addSp modSp new mod">
          <pc:chgData name="Lin Rongbo" userId="389686909a7e7209" providerId="LiveId" clId="{21BDAD1E-9E6F-460D-83C7-76492DE3E038}" dt="2020-06-09T00:58:27.094" v="154" actId="167"/>
          <pc:sldLayoutMkLst>
            <pc:docMk/>
            <pc:sldMasterMk cId="3237204941" sldId="2147483680"/>
            <pc:sldLayoutMk cId="1324693285" sldId="2147483685"/>
          </pc:sldLayoutMkLst>
          <pc:spChg chg="mod">
            <ac:chgData name="Lin Rongbo" userId="389686909a7e7209" providerId="LiveId" clId="{21BDAD1E-9E6F-460D-83C7-76492DE3E038}" dt="2020-06-09T00:54:29.878" v="12"/>
            <ac:spMkLst>
              <pc:docMk/>
              <pc:sldMasterMk cId="3237204941" sldId="2147483680"/>
              <pc:sldLayoutMk cId="1324693285" sldId="2147483685"/>
              <ac:spMk id="2" creationId="{8CB45E00-852A-4B0C-95C6-90B02D1407CC}"/>
            </ac:spMkLst>
          </pc:spChg>
          <pc:picChg chg="add mod ord">
            <ac:chgData name="Lin Rongbo" userId="389686909a7e7209" providerId="LiveId" clId="{21BDAD1E-9E6F-460D-83C7-76492DE3E038}" dt="2020-06-09T00:58:27.094" v="154" actId="167"/>
            <ac:picMkLst>
              <pc:docMk/>
              <pc:sldMasterMk cId="3237204941" sldId="2147483680"/>
              <pc:sldLayoutMk cId="1324693285" sldId="2147483685"/>
              <ac:picMk id="3" creationId="{8574DB89-6B91-4D5F-A1E2-00857C93AA45}"/>
            </ac:picMkLst>
          </pc:picChg>
        </pc:sldLayoutChg>
      </pc:sldMasterChg>
      <pc:sldMasterChg chg="new del mod addSldLayout delSldLayout">
        <pc:chgData name="Lin Rongbo" userId="389686909a7e7209" providerId="LiveId" clId="{21BDAD1E-9E6F-460D-83C7-76492DE3E038}" dt="2020-06-09T00:54:03.207" v="1" actId="6938"/>
        <pc:sldMasterMkLst>
          <pc:docMk/>
          <pc:sldMasterMk cId="4180740126" sldId="2147483685"/>
        </pc:sldMasterMkLst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301859625" sldId="2147483686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850373226" sldId="2147483687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3586260623" sldId="2147483688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3120160767" sldId="2147483689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1683848853" sldId="2147483690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2297994603" sldId="2147483691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310691725" sldId="2147483692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3642020428" sldId="2147483693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3091412047" sldId="2147483694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2250567802" sldId="2147483695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2168675056" sldId="2147483696"/>
          </pc:sldLayoutMkLst>
        </pc:sldLayoutChg>
      </pc:sldMasterChg>
    </pc:docChg>
  </pc:docChgLst>
  <pc:docChgLst>
    <pc:chgData name="Lin Rongbo" userId="389686909a7e7209" providerId="LiveId" clId="{00D194F8-739D-4F7F-ACCC-681F701A70C6}"/>
    <pc:docChg chg="modMainMaster">
      <pc:chgData name="Lin Rongbo" userId="389686909a7e7209" providerId="LiveId" clId="{00D194F8-739D-4F7F-ACCC-681F701A70C6}" dt="2020-02-23T22:51:08.068" v="3" actId="1076"/>
      <pc:docMkLst>
        <pc:docMk/>
      </pc:docMkLst>
      <pc:sldMasterChg chg="modSldLayout">
        <pc:chgData name="Lin Rongbo" userId="389686909a7e7209" providerId="LiveId" clId="{00D194F8-739D-4F7F-ACCC-681F701A70C6}" dt="2020-02-23T22:51:08.068" v="3" actId="1076"/>
        <pc:sldMasterMkLst>
          <pc:docMk/>
          <pc:sldMasterMk cId="2169267029" sldId="2147483674"/>
        </pc:sldMasterMkLst>
        <pc:sldLayoutChg chg="modSp mod">
          <pc:chgData name="Lin Rongbo" userId="389686909a7e7209" providerId="LiveId" clId="{00D194F8-739D-4F7F-ACCC-681F701A70C6}" dt="2020-02-23T22:51:08.068" v="3" actId="1076"/>
          <pc:sldLayoutMkLst>
            <pc:docMk/>
            <pc:sldMasterMk cId="2169267029" sldId="2147483674"/>
            <pc:sldLayoutMk cId="550383930" sldId="2147483675"/>
          </pc:sldLayoutMkLst>
          <pc:picChg chg="mod">
            <ac:chgData name="Lin Rongbo" userId="389686909a7e7209" providerId="LiveId" clId="{00D194F8-739D-4F7F-ACCC-681F701A70C6}" dt="2020-02-23T22:51:08.068" v="3" actId="1076"/>
            <ac:picMkLst>
              <pc:docMk/>
              <pc:sldMasterMk cId="2169267029" sldId="2147483674"/>
              <pc:sldLayoutMk cId="550383930" sldId="2147483675"/>
              <ac:picMk id="6" creationId="{D1053C05-3CA9-4B91-9C45-2E8475A4846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A895-1BB5-433B-82C3-62B80B76B720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AD4D4-92EE-4136-B4F4-5988ED562D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91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D4D4-92EE-4136-B4F4-5988ED562DA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59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ct val="15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018" y="4011211"/>
            <a:ext cx="6666807" cy="2387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</a:p>
          <a:p>
            <a:r>
              <a:rPr lang="en-US" dirty="0"/>
              <a:t>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99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138930" y="6506567"/>
            <a:ext cx="604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3" name="图片 9" descr="未标题-1">
            <a:extLst>
              <a:ext uri="{FF2B5EF4-FFF2-40B4-BE49-F238E27FC236}">
                <a16:creationId xmlns:a16="http://schemas.microsoft.com/office/drawing/2014/main" id="{4552D40A-2E1E-49EE-BFC5-16D212EA3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5" name="图片 2" descr="福建省肿瘤医院新院标透明底板(1)">
            <a:extLst>
              <a:ext uri="{FF2B5EF4-FFF2-40B4-BE49-F238E27FC236}">
                <a16:creationId xmlns:a16="http://schemas.microsoft.com/office/drawing/2014/main" id="{2C47D994-96BB-442C-AF1F-D68966A8E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7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5278"/>
            <a:ext cx="10515600" cy="54343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图片 9" descr="未标题-1">
            <a:extLst>
              <a:ext uri="{FF2B5EF4-FFF2-40B4-BE49-F238E27FC236}">
                <a16:creationId xmlns:a16="http://schemas.microsoft.com/office/drawing/2014/main" id="{F87BC6E7-5CA9-4CAE-A11C-4DAF4E920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6" name="图片 2" descr="福建省肿瘤医院新院标透明底板(1)">
            <a:extLst>
              <a:ext uri="{FF2B5EF4-FFF2-40B4-BE49-F238E27FC236}">
                <a16:creationId xmlns:a16="http://schemas.microsoft.com/office/drawing/2014/main" id="{4A48881E-5E79-4AA8-A6E6-55D672C01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4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18903"/>
            <a:ext cx="5181600" cy="5381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18903"/>
            <a:ext cx="5181600" cy="5381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6138930" y="6506567"/>
            <a:ext cx="604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6" name="图片 9" descr="未标题-1">
            <a:extLst>
              <a:ext uri="{FF2B5EF4-FFF2-40B4-BE49-F238E27FC236}">
                <a16:creationId xmlns:a16="http://schemas.microsoft.com/office/drawing/2014/main" id="{DB15E17F-859F-4410-BB92-5619365DB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8" name="图片 2" descr="福建省肿瘤医院新院标透明底板(1)">
            <a:extLst>
              <a:ext uri="{FF2B5EF4-FFF2-40B4-BE49-F238E27FC236}">
                <a16:creationId xmlns:a16="http://schemas.microsoft.com/office/drawing/2014/main" id="{BB8D13B7-01D3-4FB3-BEF5-A8A4A44E95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7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6138930" y="6506567"/>
            <a:ext cx="604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4" name="图片 9" descr="未标题-1">
            <a:extLst>
              <a:ext uri="{FF2B5EF4-FFF2-40B4-BE49-F238E27FC236}">
                <a16:creationId xmlns:a16="http://schemas.microsoft.com/office/drawing/2014/main" id="{350F01C5-9483-4B5E-9EB9-D93A77B72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6" name="图片 2" descr="福建省肿瘤医院新院标透明底板(1)">
            <a:extLst>
              <a:ext uri="{FF2B5EF4-FFF2-40B4-BE49-F238E27FC236}">
                <a16:creationId xmlns:a16="http://schemas.microsoft.com/office/drawing/2014/main" id="{7B8056E9-EB49-44D4-B41B-6C361201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2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74DB89-6B91-4D5F-A1E2-00857C93A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B45E00-852A-4B0C-95C6-90B02D140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25B0EA-208F-46C3-8A4F-FCEAD05A7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278"/>
            <a:ext cx="10515600" cy="54343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69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ct val="15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1018" y="4011211"/>
            <a:ext cx="6666807" cy="2387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福建省肿瘤医院 腹部内科</a:t>
            </a:r>
            <a:endParaRPr lang="en-US" altLang="zh-CN" dirty="0"/>
          </a:p>
          <a:p>
            <a:r>
              <a:rPr lang="en-US" dirty="0"/>
              <a:t>subtitle style</a:t>
            </a:r>
          </a:p>
          <a:p>
            <a:r>
              <a:rPr lang="en-US" altLang="zh-CN" dirty="0"/>
              <a:t>2020</a:t>
            </a:r>
            <a:r>
              <a:rPr lang="zh-CN" altLang="en-US" dirty="0"/>
              <a:t>年月日</a:t>
            </a:r>
            <a:endParaRPr lang="en-GB" dirty="0"/>
          </a:p>
        </p:txBody>
      </p:sp>
      <p:pic>
        <p:nvPicPr>
          <p:cNvPr id="5" name="图片 2" descr="福建省肿瘤医院新院标透明底板(1)">
            <a:extLst>
              <a:ext uri="{FF2B5EF4-FFF2-40B4-BE49-F238E27FC236}">
                <a16:creationId xmlns:a16="http://schemas.microsoft.com/office/drawing/2014/main" id="{3B67B53B-E833-46FB-AE42-0BFAE3509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4313" y="4417370"/>
            <a:ext cx="1575282" cy="1575282"/>
          </a:xfrm>
          <a:prstGeom prst="rect">
            <a:avLst/>
          </a:prstGeom>
        </p:spPr>
      </p:pic>
      <p:pic>
        <p:nvPicPr>
          <p:cNvPr id="6" name="图片 9" descr="未标题-1">
            <a:extLst>
              <a:ext uri="{FF2B5EF4-FFF2-40B4-BE49-F238E27FC236}">
                <a16:creationId xmlns:a16="http://schemas.microsoft.com/office/drawing/2014/main" id="{D1053C05-3CA9-4B91-9C45-2E8475A484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149" y="4220597"/>
            <a:ext cx="1655702" cy="19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5278"/>
            <a:ext cx="10515600" cy="54343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图片 9" descr="未标题-1">
            <a:extLst>
              <a:ext uri="{FF2B5EF4-FFF2-40B4-BE49-F238E27FC236}">
                <a16:creationId xmlns:a16="http://schemas.microsoft.com/office/drawing/2014/main" id="{F87BC6E7-5CA9-4CAE-A11C-4DAF4E920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6" name="图片 2" descr="福建省肿瘤医院新院标透明底板(1)">
            <a:extLst>
              <a:ext uri="{FF2B5EF4-FFF2-40B4-BE49-F238E27FC236}">
                <a16:creationId xmlns:a16="http://schemas.microsoft.com/office/drawing/2014/main" id="{4A48881E-5E79-4AA8-A6E6-55D672C01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6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18903"/>
            <a:ext cx="5181600" cy="5381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18903"/>
            <a:ext cx="5181600" cy="5381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6138930" y="6506567"/>
            <a:ext cx="604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6" name="图片 9" descr="未标题-1">
            <a:extLst>
              <a:ext uri="{FF2B5EF4-FFF2-40B4-BE49-F238E27FC236}">
                <a16:creationId xmlns:a16="http://schemas.microsoft.com/office/drawing/2014/main" id="{DB15E17F-859F-4410-BB92-5619365DB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8" name="图片 2" descr="福建省肿瘤医院新院标透明底板(1)">
            <a:extLst>
              <a:ext uri="{FF2B5EF4-FFF2-40B4-BE49-F238E27FC236}">
                <a16:creationId xmlns:a16="http://schemas.microsoft.com/office/drawing/2014/main" id="{BB8D13B7-01D3-4FB3-BEF5-A8A4A44E95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8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6138930" y="6506567"/>
            <a:ext cx="604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4" name="图片 9" descr="未标题-1">
            <a:extLst>
              <a:ext uri="{FF2B5EF4-FFF2-40B4-BE49-F238E27FC236}">
                <a16:creationId xmlns:a16="http://schemas.microsoft.com/office/drawing/2014/main" id="{350F01C5-9483-4B5E-9EB9-D93A77B72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6" name="图片 2" descr="福建省肿瘤医院新院标透明底板(1)">
            <a:extLst>
              <a:ext uri="{FF2B5EF4-FFF2-40B4-BE49-F238E27FC236}">
                <a16:creationId xmlns:a16="http://schemas.microsoft.com/office/drawing/2014/main" id="{7B8056E9-EB49-44D4-B41B-6C361201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2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8366"/>
            <a:ext cx="10515600" cy="63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66651"/>
            <a:ext cx="10515600" cy="5362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图片 9" descr="未标题-1">
            <a:extLst>
              <a:ext uri="{FF2B5EF4-FFF2-40B4-BE49-F238E27FC236}">
                <a16:creationId xmlns:a16="http://schemas.microsoft.com/office/drawing/2014/main" id="{AC2E3DB4-72E9-4E0D-9C38-C7FC4323D9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5" name="图片 2" descr="福建省肿瘤医院新院标透明底板(1)">
            <a:extLst>
              <a:ext uri="{FF2B5EF4-FFF2-40B4-BE49-F238E27FC236}">
                <a16:creationId xmlns:a16="http://schemas.microsoft.com/office/drawing/2014/main" id="{B042DDC5-8C1B-453B-A08E-56FF34BC069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0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5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 typeface="Courier New" panose="02070309020205020404" pitchFamily="49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8366"/>
            <a:ext cx="10515600" cy="63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66651"/>
            <a:ext cx="10515600" cy="5362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926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5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 typeface="Courier New" panose="02070309020205020404" pitchFamily="49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422642-96D1-4AB8-9C45-703CF6269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肝癌的新型治疗策略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CEA0CD-F325-4808-A2AE-5F26EB5E9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6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967C3C2-7927-47C4-8CFE-EE52955BA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80630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753A500-6743-424E-8AA6-5361CB1D9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409560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4E5CA5D-87EB-43C5-A662-DDD5B34E5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113438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AEB13A3-ABC7-457C-A2E8-48045DAAE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377414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96F489A-04E7-4841-94DA-C20967CBA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270920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015845F-0E6D-47A1-B200-08AA891DD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3834628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0347C86-B574-47AA-8331-D464445EE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290858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A4E9433-BF37-4003-A3D5-C1351911B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15984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5A01E25-7C75-4D75-B115-47E7C2B27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3065856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262700B-EAB1-4617-A771-0D5387FC6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208684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119C03C-3CFF-4A50-BC6E-03E8933C1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2293778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80B2DD5-537F-4CFC-B0A9-C4476C8C2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1047205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44E2432-ACDA-4556-B605-8F09C1CEA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2315800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690D874-DB5D-4933-83AC-BC494C8E3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1347534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4C8DFDC-CFF4-442E-8408-BF1EBCAE6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2035156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3756C7D-0798-42BA-9B3F-5DC719E00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379690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92D2E4B-12CE-4014-8963-67DEA346E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2491188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1753AA0-BB68-478D-9050-33F4A5387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1686271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A8F7EC1-0E0A-4128-BD88-9661B480A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2866186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9ACEC0F-A3E0-495E-A5B9-C8920A839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360312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E3F1B10-27B2-43B3-9DC0-AFFF6FB6D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358715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CCF12D7-9F27-4E15-BAE9-0A6947E4E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264986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E9AEEEF-C39A-487E-ADC1-64746A3F8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88088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84765A2-A131-4FC6-9B4F-CCAF779DD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415629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52F0E73-530D-425A-B84C-570F76E75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389971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7BFEBA6-EBA0-4766-B4C5-0110FFDE7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114216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C4C25B6-56F3-4386-B24D-F2C3C89A1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944563"/>
            <a:ext cx="9663288" cy="5435600"/>
          </a:xfrm>
        </p:spPr>
      </p:pic>
    </p:spTree>
    <p:extLst>
      <p:ext uri="{BB962C8B-B14F-4D97-AF65-F5344CB8AC3E}">
        <p14:creationId xmlns:p14="http://schemas.microsoft.com/office/powerpoint/2010/main" val="31004547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6</Words>
  <Application>Microsoft Office PowerPoint</Application>
  <PresentationFormat>宽屏</PresentationFormat>
  <Paragraphs>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Arial</vt:lpstr>
      <vt:lpstr>Calibri</vt:lpstr>
      <vt:lpstr>Courier New</vt:lpstr>
      <vt:lpstr>Wingdings</vt:lpstr>
      <vt:lpstr>1_Office Theme</vt:lpstr>
      <vt:lpstr>Office Theme</vt:lpstr>
      <vt:lpstr>肝癌的新型治疗策略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Rongbo</dc:creator>
  <cp:lastModifiedBy>y y</cp:lastModifiedBy>
  <cp:revision>29</cp:revision>
  <dcterms:created xsi:type="dcterms:W3CDTF">2015-12-21T09:00:28Z</dcterms:created>
  <dcterms:modified xsi:type="dcterms:W3CDTF">2022-04-27T09:22:24Z</dcterms:modified>
</cp:coreProperties>
</file>